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70" r:id="rId3"/>
    <p:sldId id="271" r:id="rId4"/>
    <p:sldId id="266" r:id="rId5"/>
    <p:sldId id="273" r:id="rId6"/>
    <p:sldId id="275" r:id="rId7"/>
    <p:sldId id="280" r:id="rId8"/>
    <p:sldId id="267" r:id="rId9"/>
    <p:sldId id="272" r:id="rId10"/>
    <p:sldId id="261" r:id="rId11"/>
    <p:sldId id="281" r:id="rId12"/>
    <p:sldId id="264" r:id="rId13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993" autoAdjust="0"/>
    <p:restoredTop sz="96357" autoAdjust="0"/>
  </p:normalViewPr>
  <p:slideViewPr>
    <p:cSldViewPr snapToGrid="0">
      <p:cViewPr varScale="1">
        <p:scale>
          <a:sx n="96" d="100"/>
          <a:sy n="96" d="100"/>
        </p:scale>
        <p:origin x="-92" y="-32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000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/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/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EF55FC9-416E-4B1A-9D24-F06B24DEC695}" type="datetime1">
              <a:rPr lang="ru-RU"/>
              <a:pPr>
                <a:defRPr/>
              </a:pPr>
              <a:t>18.09.2021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 4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E19E2AB-DA0B-4689-A9BB-9F5AC76590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3477245-FCC5-441E-ADB2-CBC1DA76D02D}" type="datetime1">
              <a:rPr lang="ru-RU"/>
              <a:pPr>
                <a:defRPr/>
              </a:pPr>
              <a:t>18.09.2021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A7A4EFA-C481-4CF3-A9C4-3708E1C8E4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97CEFE8-E8F6-4CA6-BA3E-1FF6B925732D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686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97B96A8-9DC2-47B9-BBD7-BF3A40F4A99C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891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D9BF317-62F1-4E50-B3D3-42570DC2E16A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409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2BFCFC7-7B93-4FF0-8F98-3663709F56C0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афический объект 23"/>
          <p:cNvGrpSpPr>
            <a:grpSpLocks/>
          </p:cNvGrpSpPr>
          <p:nvPr/>
        </p:nvGrpSpPr>
        <p:grpSpPr bwMode="auto">
          <a:xfrm>
            <a:off x="-12700" y="-12700"/>
            <a:ext cx="12212638" cy="6881813"/>
            <a:chOff x="-12700" y="-12700"/>
            <a:chExt cx="12212320" cy="6882130"/>
          </a:xfrm>
        </p:grpSpPr>
        <p:sp>
          <p:nvSpPr>
            <p:cNvPr id="7" name="Полилиния: Фигура 3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6133940" y="2559168"/>
              <a:ext cx="6057742" cy="2716338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" name="Полилиния: Фигура 3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Полилиния: Фигура 40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Полилиния: Фигура 3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Полилиния: фигура 3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8819920" y="-12700"/>
              <a:ext cx="2349439" cy="194319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2" name="Полилиния: Фигура 3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3" name="Полилиния: Фигура 2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4" name="Полилиния: Фигура 2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00" y="741398"/>
              <a:ext cx="6629227" cy="5981976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5" name="Полилиния: Фигура 2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6" name="Полилиния: Фигура 2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7" name="Полилиния: Фигура 2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8" name="Полилиния: Фигура 30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754736" y="4656353"/>
              <a:ext cx="4444884" cy="1765381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9" name="Полилиния: Фигура 3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6718125" y="1952716"/>
              <a:ext cx="5473557" cy="3287864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20" name="Полилиния: Фигура 3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00" y="1065263"/>
              <a:ext cx="6286336" cy="5397749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21" name="Полилиния: Фигура 34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9467603" y="-12700"/>
              <a:ext cx="1727155" cy="1714579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3" name="Подзаголовок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 rot="720000">
            <a:off x="8126323" y="5127866"/>
            <a:ext cx="3963590" cy="858767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noProof="0"/>
              <a:t>Click to edit Master subtitle style</a:t>
            </a:r>
          </a:p>
        </p:txBody>
      </p:sp>
      <p:sp>
        <p:nvSpPr>
          <p:cNvPr id="42" name="Рисунок 26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rtlCol="0"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ru-RU" noProof="0"/>
              <a:t>Click icon to add picture</a:t>
            </a:r>
          </a:p>
        </p:txBody>
      </p:sp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 rot="840000">
            <a:off x="7262451" y="2726139"/>
            <a:ext cx="4851352" cy="1827069"/>
          </a:xfrm>
        </p:spPr>
        <p:txBody>
          <a:bodyPr rtlCol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ru-RU" noProof="0"/>
              <a:t>Click to edit Master title style</a:t>
            </a:r>
          </a:p>
        </p:txBody>
      </p:sp>
      <p:sp>
        <p:nvSpPr>
          <p:cNvPr id="45" name="Текст 4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6"/>
          </p:nvPr>
        </p:nvSpPr>
        <p:spPr>
          <a:xfrm rot="720000">
            <a:off x="9571721" y="580664"/>
            <a:ext cx="1391775" cy="858837"/>
          </a:xfrm>
        </p:spPr>
        <p:txBody>
          <a:bodyPr rtlCol="0"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афический объект 9"/>
          <p:cNvGrpSpPr>
            <a:grpSpLocks/>
          </p:cNvGrpSpPr>
          <p:nvPr/>
        </p:nvGrpSpPr>
        <p:grpSpPr bwMode="auto">
          <a:xfrm>
            <a:off x="1979613" y="520700"/>
            <a:ext cx="10220325" cy="6350000"/>
            <a:chOff x="1980240" y="520107"/>
            <a:chExt cx="10219389" cy="6350602"/>
          </a:xfrm>
        </p:grpSpPr>
        <p:sp>
          <p:nvSpPr>
            <p:cNvPr id="5" name="Полилиния: Фигура 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6" name="Полилиния: Фигура 1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2962812" y="520107"/>
              <a:ext cx="9233642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Полилиния: Фигура 13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3270759" y="751904"/>
              <a:ext cx="8928870" cy="6109279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grpSp>
        <p:nvGrpSpPr>
          <p:cNvPr id="8" name="Графический объект 16"/>
          <p:cNvGrpSpPr>
            <a:grpSpLocks/>
          </p:cNvGrpSpPr>
          <p:nvPr userDrawn="1"/>
        </p:nvGrpSpPr>
        <p:grpSpPr bwMode="auto">
          <a:xfrm>
            <a:off x="10963275" y="5678488"/>
            <a:ext cx="1233488" cy="1050925"/>
            <a:chOff x="5626893" y="3026568"/>
            <a:chExt cx="937260" cy="800760"/>
          </a:xfrm>
        </p:grpSpPr>
        <p:sp>
          <p:nvSpPr>
            <p:cNvPr id="9" name="Полилиния: Фигура 3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Полилиния: Фигура 3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26893" y="3026568"/>
              <a:ext cx="933641" cy="771729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11" name="Графический объект 23">
            <a:extLst>
              <a:ext uri="{FF2B5EF4-FFF2-40B4-BE49-F238E27FC236}"/>
            </a:extLst>
          </p:cNvPr>
          <p:cNvSpPr/>
          <p:nvPr/>
        </p:nvSpPr>
        <p:spPr>
          <a:xfrm>
            <a:off x="-23813" y="971550"/>
            <a:ext cx="4592638" cy="123825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2" name="Графический объект 6">
            <a:extLst>
              <a:ext uri="{FF2B5EF4-FFF2-40B4-BE49-F238E27FC236}"/>
            </a:extLst>
          </p:cNvPr>
          <p:cNvSpPr/>
          <p:nvPr/>
        </p:nvSpPr>
        <p:spPr>
          <a:xfrm>
            <a:off x="-25400" y="587375"/>
            <a:ext cx="4884738" cy="1631950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grpSp>
        <p:nvGrpSpPr>
          <p:cNvPr id="13" name="Графический объект 17"/>
          <p:cNvGrpSpPr>
            <a:grpSpLocks/>
          </p:cNvGrpSpPr>
          <p:nvPr userDrawn="1"/>
        </p:nvGrpSpPr>
        <p:grpSpPr bwMode="auto">
          <a:xfrm>
            <a:off x="-12700" y="-12700"/>
            <a:ext cx="7434263" cy="5461000"/>
            <a:chOff x="-12715" y="-12715"/>
            <a:chExt cx="7434968" cy="5461207"/>
          </a:xfrm>
        </p:grpSpPr>
        <p:sp>
          <p:nvSpPr>
            <p:cNvPr id="14" name="Полилиния: Фигура 2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931449" y="-12715"/>
              <a:ext cx="1206614" cy="114463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5" name="Полилиния: Фигура 2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15" y="4607085"/>
              <a:ext cx="2071884" cy="635024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7" name="Полилиния: Фигура 2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8" name="Полилиния: Фигура 2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16" name="Рисунок 15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rtlCol="0"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ru-RU" noProof="0"/>
              <a:t>Click icon to add picture</a:t>
            </a:r>
          </a:p>
        </p:txBody>
      </p:sp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803491" y="1001491"/>
            <a:ext cx="4065084" cy="700842"/>
          </a:xfrm>
        </p:spPr>
        <p:txBody>
          <a:bodyPr rtlCol="0"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ru-RU" noProof="0"/>
              <a:t>Click to edit Master title style</a:t>
            </a:r>
          </a:p>
        </p:txBody>
      </p:sp>
      <p:sp>
        <p:nvSpPr>
          <p:cNvPr id="19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ДД.ММ.20XX</a:t>
            </a:r>
          </a:p>
        </p:txBody>
      </p:sp>
      <p:sp>
        <p:nvSpPr>
          <p:cNvPr id="20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21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C275B-738E-4805-BDC3-18C1733435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метка текста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афический объект 16"/>
          <p:cNvGrpSpPr>
            <a:grpSpLocks/>
          </p:cNvGrpSpPr>
          <p:nvPr userDrawn="1"/>
        </p:nvGrpSpPr>
        <p:grpSpPr bwMode="auto">
          <a:xfrm>
            <a:off x="10963275" y="5678488"/>
            <a:ext cx="1233488" cy="1050925"/>
            <a:chOff x="5626893" y="3026568"/>
            <a:chExt cx="937260" cy="800760"/>
          </a:xfrm>
        </p:grpSpPr>
        <p:sp>
          <p:nvSpPr>
            <p:cNvPr id="7" name="Полилиния: Фигура 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" name="Полилиния: Фигура 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26893" y="3026568"/>
              <a:ext cx="933641" cy="771729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9" name="Графический объект 23">
            <a:extLst>
              <a:ext uri="{FF2B5EF4-FFF2-40B4-BE49-F238E27FC236}"/>
            </a:extLst>
          </p:cNvPr>
          <p:cNvSpPr/>
          <p:nvPr userDrawn="1"/>
        </p:nvSpPr>
        <p:spPr>
          <a:xfrm>
            <a:off x="-23813" y="971550"/>
            <a:ext cx="4592638" cy="123825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0" name="Графический объект 6">
            <a:extLst>
              <a:ext uri="{FF2B5EF4-FFF2-40B4-BE49-F238E27FC236}"/>
            </a:extLst>
          </p:cNvPr>
          <p:cNvSpPr/>
          <p:nvPr userDrawn="1"/>
        </p:nvSpPr>
        <p:spPr>
          <a:xfrm>
            <a:off x="-25400" y="587375"/>
            <a:ext cx="4884738" cy="1631950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grpSp>
        <p:nvGrpSpPr>
          <p:cNvPr id="11" name="Графический объект 17"/>
          <p:cNvGrpSpPr>
            <a:grpSpLocks/>
          </p:cNvGrpSpPr>
          <p:nvPr/>
        </p:nvGrpSpPr>
        <p:grpSpPr bwMode="auto">
          <a:xfrm>
            <a:off x="5530850" y="0"/>
            <a:ext cx="6340475" cy="6429375"/>
            <a:chOff x="5530724" y="0"/>
            <a:chExt cx="6340653" cy="6429600"/>
          </a:xfrm>
        </p:grpSpPr>
        <p:sp>
          <p:nvSpPr>
            <p:cNvPr id="12" name="Полилиния: Фигура 1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4" name="Полилиния: Фигура 20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537074" y="-12700"/>
              <a:ext cx="6340653" cy="6455001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5" name="Полилиния: фигура 2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830770" y="-12700"/>
              <a:ext cx="5756437" cy="6150190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3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rtlCol="0"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noProof="0"/>
              <a:t>Click to edit Master text styles</a:t>
            </a:r>
          </a:p>
        </p:txBody>
      </p:sp>
      <p:sp>
        <p:nvSpPr>
          <p:cNvPr id="13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846111" y="974881"/>
            <a:ext cx="3933620" cy="734415"/>
          </a:xfrm>
        </p:spPr>
        <p:txBody>
          <a:bodyPr rtlCol="0"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ru-RU" noProof="0"/>
              <a:t>Click to edit Master title style</a:t>
            </a:r>
          </a:p>
        </p:txBody>
      </p:sp>
      <p:sp>
        <p:nvSpPr>
          <p:cNvPr id="17" name="Текст 16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24" name="Рисунок 23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rtlCol="0"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ru-RU" noProof="0"/>
              <a:t>Click icon to add picture</a:t>
            </a:r>
          </a:p>
        </p:txBody>
      </p:sp>
      <p:sp>
        <p:nvSpPr>
          <p:cNvPr id="16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ДД.ММ.20XX</a:t>
            </a:r>
          </a:p>
        </p:txBody>
      </p:sp>
      <p:sp>
        <p:nvSpPr>
          <p:cNvPr id="18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19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3EEED-4FFA-4C58-9152-E3786730B0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метка текста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афический объект 16"/>
          <p:cNvGrpSpPr>
            <a:grpSpLocks/>
          </p:cNvGrpSpPr>
          <p:nvPr userDrawn="1"/>
        </p:nvGrpSpPr>
        <p:grpSpPr bwMode="auto">
          <a:xfrm>
            <a:off x="10963275" y="5678488"/>
            <a:ext cx="1233488" cy="1050925"/>
            <a:chOff x="5626893" y="3026568"/>
            <a:chExt cx="937260" cy="800760"/>
          </a:xfrm>
        </p:grpSpPr>
        <p:sp>
          <p:nvSpPr>
            <p:cNvPr id="8" name="Полилиния: Фигура 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Полилиния: фигура 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26893" y="3026568"/>
              <a:ext cx="933641" cy="771729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grpSp>
        <p:nvGrpSpPr>
          <p:cNvPr id="10" name="Группа 12"/>
          <p:cNvGrpSpPr>
            <a:grpSpLocks/>
          </p:cNvGrpSpPr>
          <p:nvPr userDrawn="1"/>
        </p:nvGrpSpPr>
        <p:grpSpPr bwMode="auto">
          <a:xfrm flipH="1">
            <a:off x="7321550" y="587375"/>
            <a:ext cx="4884738" cy="1631950"/>
            <a:chOff x="-26126" y="587196"/>
            <a:chExt cx="4885313" cy="1632656"/>
          </a:xfrm>
        </p:grpSpPr>
        <p:sp>
          <p:nvSpPr>
            <p:cNvPr id="11" name="Графический объект 23">
              <a:extLst>
                <a:ext uri="{FF2B5EF4-FFF2-40B4-BE49-F238E27FC236}"/>
              </a:extLst>
            </p:cNvPr>
            <p:cNvSpPr/>
            <p:nvPr userDrawn="1"/>
          </p:nvSpPr>
          <p:spPr>
            <a:xfrm>
              <a:off x="-24538" y="971537"/>
              <a:ext cx="4593178" cy="1237198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2" name="Графический объект 6">
              <a:extLst>
                <a:ext uri="{FF2B5EF4-FFF2-40B4-BE49-F238E27FC236}"/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grpSp>
        <p:nvGrpSpPr>
          <p:cNvPr id="13" name="Графический объект 20"/>
          <p:cNvGrpSpPr>
            <a:grpSpLocks/>
          </p:cNvGrpSpPr>
          <p:nvPr/>
        </p:nvGrpSpPr>
        <p:grpSpPr bwMode="auto">
          <a:xfrm>
            <a:off x="-12700" y="-12700"/>
            <a:ext cx="6418263" cy="6161088"/>
            <a:chOff x="-12667" y="-12667"/>
            <a:chExt cx="6418971" cy="6160919"/>
          </a:xfrm>
        </p:grpSpPr>
        <p:sp>
          <p:nvSpPr>
            <p:cNvPr id="14" name="Полилиния: Фигура 2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34" y="4389350"/>
              <a:ext cx="6396744" cy="1758902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5" name="Полилиния: Фигура 23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667" y="-12667"/>
              <a:ext cx="6418971" cy="5683094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9" name="Полилиния: Фигура 24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667" y="-12667"/>
              <a:ext cx="6114137" cy="5403702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16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360000">
            <a:off x="7354844" y="895259"/>
            <a:ext cx="4735459" cy="1012583"/>
          </a:xfrm>
        </p:spPr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noProof="0"/>
              <a:t>Click to edit Master title style</a:t>
            </a:r>
          </a:p>
        </p:txBody>
      </p:sp>
      <p:sp>
        <p:nvSpPr>
          <p:cNvPr id="17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rtlCol="0"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noProof="0"/>
              <a:t>Click to edit Master text styles</a:t>
            </a:r>
          </a:p>
        </p:txBody>
      </p:sp>
      <p:sp>
        <p:nvSpPr>
          <p:cNvPr id="18" name="Текст 16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20" name="Текст 16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27" name="Рисунок 26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rtlCol="0"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ru-RU" noProof="0"/>
              <a:t>Click icon to add picture</a:t>
            </a:r>
          </a:p>
        </p:txBody>
      </p:sp>
      <p:sp>
        <p:nvSpPr>
          <p:cNvPr id="21" name="Дата 4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ДД.ММ.20XX</a:t>
            </a:r>
          </a:p>
        </p:txBody>
      </p:sp>
      <p:sp>
        <p:nvSpPr>
          <p:cNvPr id="22" name="Нижний колонтитул 5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23" name="Номер слайда 6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256A8-3548-4844-B04A-A7AACC09E7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 с под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афический объект 16"/>
          <p:cNvGrpSpPr>
            <a:grpSpLocks/>
          </p:cNvGrpSpPr>
          <p:nvPr userDrawn="1"/>
        </p:nvGrpSpPr>
        <p:grpSpPr bwMode="auto">
          <a:xfrm>
            <a:off x="10963275" y="5678488"/>
            <a:ext cx="1233488" cy="1050925"/>
            <a:chOff x="5626893" y="3026568"/>
            <a:chExt cx="937260" cy="800760"/>
          </a:xfrm>
        </p:grpSpPr>
        <p:sp>
          <p:nvSpPr>
            <p:cNvPr id="9" name="Полилиния: Фигура 1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Полилиния: Фигура 1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26893" y="3026568"/>
              <a:ext cx="933641" cy="771729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11" name="Графический объект 23">
            <a:extLst>
              <a:ext uri="{FF2B5EF4-FFF2-40B4-BE49-F238E27FC236}"/>
            </a:extLst>
          </p:cNvPr>
          <p:cNvSpPr/>
          <p:nvPr userDrawn="1"/>
        </p:nvSpPr>
        <p:spPr>
          <a:xfrm>
            <a:off x="-23813" y="971550"/>
            <a:ext cx="4592638" cy="123825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2" name="Графический объект 6">
            <a:extLst>
              <a:ext uri="{FF2B5EF4-FFF2-40B4-BE49-F238E27FC236}"/>
            </a:extLst>
          </p:cNvPr>
          <p:cNvSpPr/>
          <p:nvPr userDrawn="1"/>
        </p:nvSpPr>
        <p:spPr>
          <a:xfrm>
            <a:off x="-25400" y="587375"/>
            <a:ext cx="4884738" cy="1631950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4" name="Полилиния: фигура 21">
            <a:extLst>
              <a:ext uri="{FF2B5EF4-FFF2-40B4-BE49-F238E27FC236}"/>
            </a:extLst>
          </p:cNvPr>
          <p:cNvSpPr/>
          <p:nvPr/>
        </p:nvSpPr>
        <p:spPr>
          <a:xfrm>
            <a:off x="4200525" y="5659438"/>
            <a:ext cx="1843088" cy="1206500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8" name="Полилиния: Фигура 22">
            <a:extLst>
              <a:ext uri="{FF2B5EF4-FFF2-40B4-BE49-F238E27FC236}"/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3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2739" y="2647949"/>
            <a:ext cx="4593600" cy="600075"/>
          </a:xfrm>
        </p:spPr>
        <p:txBody>
          <a:bodyPr rtlCol="0"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noProof="0"/>
              <a:t>Click to edit Master text styles</a:t>
            </a:r>
          </a:p>
        </p:txBody>
      </p:sp>
      <p:sp>
        <p:nvSpPr>
          <p:cNvPr id="4" name="Объект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 rtlCol="0"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</p:txBody>
      </p:sp>
      <p:sp>
        <p:nvSpPr>
          <p:cNvPr id="13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830561" y="849316"/>
            <a:ext cx="3923299" cy="1042492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noProof="0"/>
              <a:t>Click to edit Master title style</a:t>
            </a:r>
          </a:p>
        </p:txBody>
      </p:sp>
      <p:sp>
        <p:nvSpPr>
          <p:cNvPr id="15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207364" y="2647949"/>
            <a:ext cx="5076010" cy="600075"/>
          </a:xfrm>
        </p:spPr>
        <p:txBody>
          <a:bodyPr rtlCol="0"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noProof="0"/>
              <a:t>Click to edit Master text styles</a:t>
            </a:r>
          </a:p>
        </p:txBody>
      </p:sp>
      <p:sp>
        <p:nvSpPr>
          <p:cNvPr id="16" name="Объект 3">
            <a:extLst>
              <a:ext uri="{FF2B5EF4-FFF2-40B4-BE49-F238E27FC236}"/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 rtlCol="0"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</p:txBody>
      </p:sp>
      <p:sp>
        <p:nvSpPr>
          <p:cNvPr id="17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rtlCol="0"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noProof="0"/>
              <a:t>Click to edit Master text styles</a:t>
            </a:r>
          </a:p>
        </p:txBody>
      </p:sp>
      <p:sp>
        <p:nvSpPr>
          <p:cNvPr id="19" name="Нижний колонтитул 7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20" name="Номер слайда 8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045E4C-39C9-4C0B-B49A-984CF09C38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диаграмм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афический объект 16"/>
          <p:cNvGrpSpPr>
            <a:grpSpLocks/>
          </p:cNvGrpSpPr>
          <p:nvPr userDrawn="1"/>
        </p:nvGrpSpPr>
        <p:grpSpPr bwMode="auto">
          <a:xfrm>
            <a:off x="10963275" y="5678488"/>
            <a:ext cx="1233488" cy="1050925"/>
            <a:chOff x="5626893" y="3026568"/>
            <a:chExt cx="937260" cy="800760"/>
          </a:xfrm>
        </p:grpSpPr>
        <p:sp>
          <p:nvSpPr>
            <p:cNvPr id="6" name="Полилиния: Фигура 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Полилиния: Фигура 1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26893" y="3026568"/>
              <a:ext cx="933641" cy="771729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8" name="Графический объект 23">
            <a:extLst>
              <a:ext uri="{FF2B5EF4-FFF2-40B4-BE49-F238E27FC236}"/>
            </a:extLst>
          </p:cNvPr>
          <p:cNvSpPr/>
          <p:nvPr userDrawn="1"/>
        </p:nvSpPr>
        <p:spPr>
          <a:xfrm>
            <a:off x="-23813" y="971550"/>
            <a:ext cx="4592638" cy="123825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1" name="Графический объект 6">
            <a:extLst>
              <a:ext uri="{FF2B5EF4-FFF2-40B4-BE49-F238E27FC236}"/>
            </a:extLst>
          </p:cNvPr>
          <p:cNvSpPr/>
          <p:nvPr userDrawn="1"/>
        </p:nvSpPr>
        <p:spPr>
          <a:xfrm>
            <a:off x="-25400" y="587375"/>
            <a:ext cx="4884738" cy="1631950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2" name="Полилиния: Фигура 26">
            <a:extLst>
              <a:ext uri="{FF2B5EF4-FFF2-40B4-BE49-F238E27FC236}"/>
            </a:extLst>
          </p:cNvPr>
          <p:cNvSpPr/>
          <p:nvPr userDrawn="1"/>
        </p:nvSpPr>
        <p:spPr>
          <a:xfrm>
            <a:off x="6083300" y="-12700"/>
            <a:ext cx="1092200" cy="10160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3" name="Полилиния: Фигура 27">
            <a:extLst>
              <a:ext uri="{FF2B5EF4-FFF2-40B4-BE49-F238E27FC236}"/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9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837870" y="842706"/>
            <a:ext cx="3960711" cy="1061509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noProof="0"/>
              <a:t>Click to edit Master title style</a:t>
            </a:r>
          </a:p>
        </p:txBody>
      </p:sp>
      <p:sp>
        <p:nvSpPr>
          <p:cNvPr id="10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rtlCol="0"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noProof="0"/>
              <a:t>Click to edit Master text styles</a:t>
            </a:r>
          </a:p>
        </p:txBody>
      </p:sp>
      <p:sp>
        <p:nvSpPr>
          <p:cNvPr id="23" name="Диаграмма 21">
            <a:extLst>
              <a:ext uri="{FF2B5EF4-FFF2-40B4-BE49-F238E27FC236}"/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ru-RU" noProof="0"/>
              <a:t>Click icon to add chart</a:t>
            </a:r>
          </a:p>
        </p:txBody>
      </p:sp>
      <p:sp>
        <p:nvSpPr>
          <p:cNvPr id="14" name="Нижний колонтитул 3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15" name="Номер слайда 4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FE4E4-99ED-4313-9E4A-543CB46F48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таблиц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афический объект 16"/>
          <p:cNvGrpSpPr>
            <a:grpSpLocks/>
          </p:cNvGrpSpPr>
          <p:nvPr userDrawn="1"/>
        </p:nvGrpSpPr>
        <p:grpSpPr bwMode="auto">
          <a:xfrm>
            <a:off x="10963275" y="5678488"/>
            <a:ext cx="1233488" cy="1050925"/>
            <a:chOff x="5626893" y="3026568"/>
            <a:chExt cx="937260" cy="800760"/>
          </a:xfrm>
        </p:grpSpPr>
        <p:sp>
          <p:nvSpPr>
            <p:cNvPr id="6" name="Полилиния: Фигура 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Полилиния: Фигура 1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26893" y="3026568"/>
              <a:ext cx="933641" cy="771729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8" name="Графический объект 23">
            <a:extLst>
              <a:ext uri="{FF2B5EF4-FFF2-40B4-BE49-F238E27FC236}"/>
            </a:extLst>
          </p:cNvPr>
          <p:cNvSpPr/>
          <p:nvPr userDrawn="1"/>
        </p:nvSpPr>
        <p:spPr>
          <a:xfrm>
            <a:off x="-23813" y="971550"/>
            <a:ext cx="4592638" cy="123825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1" name="Графический объект 6">
            <a:extLst>
              <a:ext uri="{FF2B5EF4-FFF2-40B4-BE49-F238E27FC236}"/>
            </a:extLst>
          </p:cNvPr>
          <p:cNvSpPr/>
          <p:nvPr userDrawn="1"/>
        </p:nvSpPr>
        <p:spPr>
          <a:xfrm>
            <a:off x="-25400" y="587375"/>
            <a:ext cx="4884738" cy="1631950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2" name="Полилиния: Фигура 16">
            <a:extLst>
              <a:ext uri="{FF2B5EF4-FFF2-40B4-BE49-F238E27FC236}"/>
            </a:extLst>
          </p:cNvPr>
          <p:cNvSpPr/>
          <p:nvPr/>
        </p:nvSpPr>
        <p:spPr>
          <a:xfrm>
            <a:off x="2641600" y="5659438"/>
            <a:ext cx="1843088" cy="1206500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3" name="Полилиния: Фигура 17">
            <a:extLst>
              <a:ext uri="{FF2B5EF4-FFF2-40B4-BE49-F238E27FC236}"/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9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837870" y="842706"/>
            <a:ext cx="3960711" cy="1061509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noProof="0"/>
              <a:t>Click to edit Master title style</a:t>
            </a:r>
          </a:p>
        </p:txBody>
      </p:sp>
      <p:sp>
        <p:nvSpPr>
          <p:cNvPr id="10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rtlCol="0"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noProof="0"/>
              <a:t>Click to edit Master text styles</a:t>
            </a:r>
          </a:p>
        </p:txBody>
      </p:sp>
      <p:sp>
        <p:nvSpPr>
          <p:cNvPr id="15" name="Таблица 14">
            <a:extLst>
              <a:ext uri="{FF2B5EF4-FFF2-40B4-BE49-F238E27FC236}"/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ru-RU" noProof="0"/>
              <a:t>Click icon to add table</a:t>
            </a:r>
          </a:p>
        </p:txBody>
      </p:sp>
      <p:sp>
        <p:nvSpPr>
          <p:cNvPr id="14" name="Нижний колонтитул 3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16" name="Номер слайда 4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57797-BB7D-4D09-9FC4-5E1DD7EDA1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афический объект 16"/>
          <p:cNvGrpSpPr>
            <a:grpSpLocks/>
          </p:cNvGrpSpPr>
          <p:nvPr userDrawn="1"/>
        </p:nvGrpSpPr>
        <p:grpSpPr bwMode="auto">
          <a:xfrm>
            <a:off x="10963275" y="5678488"/>
            <a:ext cx="1233488" cy="1050925"/>
            <a:chOff x="5626893" y="3026568"/>
            <a:chExt cx="937260" cy="800760"/>
          </a:xfrm>
        </p:grpSpPr>
        <p:sp>
          <p:nvSpPr>
            <p:cNvPr id="6" name="Полилиния: Фигура 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Полилиния: Фигура 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26893" y="3026568"/>
              <a:ext cx="933641" cy="771729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grpSp>
        <p:nvGrpSpPr>
          <p:cNvPr id="8" name="Графический объект 4"/>
          <p:cNvGrpSpPr>
            <a:grpSpLocks/>
          </p:cNvGrpSpPr>
          <p:nvPr/>
        </p:nvGrpSpPr>
        <p:grpSpPr bwMode="auto">
          <a:xfrm>
            <a:off x="3100388" y="-12700"/>
            <a:ext cx="9094787" cy="5689600"/>
            <a:chOff x="227974" y="-12694"/>
            <a:chExt cx="11967843" cy="5689901"/>
          </a:xfrm>
        </p:grpSpPr>
        <p:sp>
          <p:nvSpPr>
            <p:cNvPr id="9" name="Полилиния: фигура 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227974" y="-12694"/>
              <a:ext cx="2145396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Полилиния: Фигура 10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867206" y="-12694"/>
              <a:ext cx="11328611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Полилиния: Фигура 1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153397" y="-12694"/>
              <a:ext cx="11036153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16" name="Текст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rtlCol="0"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/>
              <a:t>Click to edit Master text styles</a:t>
            </a:r>
          </a:p>
        </p:txBody>
      </p:sp>
      <p:sp>
        <p:nvSpPr>
          <p:cNvPr id="20" name="Рисунок 19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rtlCol="0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Click icon to add picture</a:t>
            </a:r>
          </a:p>
        </p:txBody>
      </p:sp>
      <p:sp>
        <p:nvSpPr>
          <p:cNvPr id="25" name="Заголовок 22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noProof="0"/>
              <a:t>Click to edit Master title style</a:t>
            </a:r>
          </a:p>
        </p:txBody>
      </p:sp>
      <p:sp>
        <p:nvSpPr>
          <p:cNvPr id="12" name="Нижний колонтитул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13" name="Номер слайда 3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DAF91-0A42-42B0-8BE4-B960217C85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идео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афический объект 16"/>
          <p:cNvGrpSpPr>
            <a:grpSpLocks/>
          </p:cNvGrpSpPr>
          <p:nvPr userDrawn="1"/>
        </p:nvGrpSpPr>
        <p:grpSpPr bwMode="auto">
          <a:xfrm>
            <a:off x="10963275" y="5678488"/>
            <a:ext cx="1233488" cy="1050925"/>
            <a:chOff x="5626893" y="3026568"/>
            <a:chExt cx="937260" cy="800760"/>
          </a:xfrm>
        </p:grpSpPr>
        <p:sp>
          <p:nvSpPr>
            <p:cNvPr id="5" name="Полилиния: Фигура 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6" name="Полилиния: Фигура 10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26893" y="3026568"/>
              <a:ext cx="933641" cy="771729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7" name="Полилиния: Фигура 16">
            <a:extLst>
              <a:ext uri="{FF2B5EF4-FFF2-40B4-BE49-F238E27FC236}"/>
            </a:extLst>
          </p:cNvPr>
          <p:cNvSpPr/>
          <p:nvPr/>
        </p:nvSpPr>
        <p:spPr>
          <a:xfrm>
            <a:off x="-12700" y="3055938"/>
            <a:ext cx="1309688" cy="471487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8" name="Полилиния: фигура 15">
            <a:extLst>
              <a:ext uri="{FF2B5EF4-FFF2-40B4-BE49-F238E27FC236}"/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latin typeface="+mn-lt"/>
                <a:cs typeface="+mn-cs"/>
              </a:rPr>
              <a:t> </a:t>
            </a:r>
          </a:p>
        </p:txBody>
      </p:sp>
      <p:sp>
        <p:nvSpPr>
          <p:cNvPr id="9" name="Полилиния: Фигура 18">
            <a:extLst>
              <a:ext uri="{FF2B5EF4-FFF2-40B4-BE49-F238E27FC236}"/>
            </a:extLst>
          </p:cNvPr>
          <p:cNvSpPr/>
          <p:nvPr/>
        </p:nvSpPr>
        <p:spPr>
          <a:xfrm>
            <a:off x="10791825" y="-12700"/>
            <a:ext cx="1398588" cy="1665288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0" name="Полилиния: Фигура 17">
            <a:extLst>
              <a:ext uri="{FF2B5EF4-FFF2-40B4-BE49-F238E27FC236}"/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rtlCol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ru-RU" noProof="0"/>
              <a:t>Click to edit Master title style</a:t>
            </a:r>
          </a:p>
        </p:txBody>
      </p:sp>
      <p:sp>
        <p:nvSpPr>
          <p:cNvPr id="13" name="Замещающее медиа 12">
            <a:extLst>
              <a:ext uri="{FF2B5EF4-FFF2-40B4-BE49-F238E27FC236}"/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ru-RU" noProof="0"/>
              <a:t>Click icon to add media</a:t>
            </a:r>
          </a:p>
        </p:txBody>
      </p:sp>
      <p:sp>
        <p:nvSpPr>
          <p:cNvPr id="11" name="Нижний колонтитул 5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12" name="Номер слайда 6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AD8FC-65ED-4C3E-8846-8F4266F8F4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благодарност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афический объект 35"/>
          <p:cNvGrpSpPr>
            <a:grpSpLocks/>
          </p:cNvGrpSpPr>
          <p:nvPr userDrawn="1"/>
        </p:nvGrpSpPr>
        <p:grpSpPr bwMode="auto">
          <a:xfrm>
            <a:off x="6678613" y="1430338"/>
            <a:ext cx="5526087" cy="2613025"/>
            <a:chOff x="6678503" y="665690"/>
            <a:chExt cx="5526208" cy="2613848"/>
          </a:xfrm>
        </p:grpSpPr>
        <p:sp>
          <p:nvSpPr>
            <p:cNvPr id="6" name="Полилиния: Фигура 4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Полилиния: Фигура 40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262716" y="665690"/>
              <a:ext cx="4941995" cy="2591616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8" name="Полилиния: Фигура 13">
            <a:extLst>
              <a:ext uri="{FF2B5EF4-FFF2-40B4-BE49-F238E27FC236}"/>
            </a:extLst>
          </p:cNvPr>
          <p:cNvSpPr/>
          <p:nvPr/>
        </p:nvSpPr>
        <p:spPr>
          <a:xfrm>
            <a:off x="5886450" y="5240338"/>
            <a:ext cx="1485900" cy="162560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9" name="Полилиния: Фигура 9">
            <a:extLst>
              <a:ext uri="{FF2B5EF4-FFF2-40B4-BE49-F238E27FC236}"/>
            </a:extLst>
          </p:cNvPr>
          <p:cNvSpPr/>
          <p:nvPr/>
        </p:nvSpPr>
        <p:spPr>
          <a:xfrm>
            <a:off x="-12700" y="298450"/>
            <a:ext cx="2679700" cy="762000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0" name="Полилиния: фигура 11">
            <a:extLst>
              <a:ext uri="{FF2B5EF4-FFF2-40B4-BE49-F238E27FC236}"/>
            </a:extLst>
          </p:cNvPr>
          <p:cNvSpPr/>
          <p:nvPr/>
        </p:nvSpPr>
        <p:spPr>
          <a:xfrm>
            <a:off x="6083300" y="-12700"/>
            <a:ext cx="1092200" cy="10160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1" name="Полилиния: фигура 15">
            <a:extLst>
              <a:ext uri="{FF2B5EF4-FFF2-40B4-BE49-F238E27FC236}"/>
            </a:extLst>
          </p:cNvPr>
          <p:cNvSpPr/>
          <p:nvPr/>
        </p:nvSpPr>
        <p:spPr>
          <a:xfrm>
            <a:off x="7751763" y="4098925"/>
            <a:ext cx="4446587" cy="1104900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2" name="Полилиния: Фигура 8">
            <a:extLst>
              <a:ext uri="{FF2B5EF4-FFF2-40B4-BE49-F238E27FC236}"/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3" name="Полилиния: Фигура 10">
            <a:extLst>
              <a:ext uri="{FF2B5EF4-FFF2-40B4-BE49-F238E27FC236}"/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4" name="Полилиния: Фигура 12">
            <a:extLst>
              <a:ext uri="{FF2B5EF4-FFF2-40B4-BE49-F238E27FC236}"/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5" name="Полилиния: Фигура 14">
            <a:extLst>
              <a:ext uri="{FF2B5EF4-FFF2-40B4-BE49-F238E27FC236}"/>
            </a:extLst>
          </p:cNvPr>
          <p:cNvSpPr/>
          <p:nvPr/>
        </p:nvSpPr>
        <p:spPr>
          <a:xfrm>
            <a:off x="8228013" y="3516313"/>
            <a:ext cx="3976687" cy="1663700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grpSp>
        <p:nvGrpSpPr>
          <p:cNvPr id="16" name="Графический объект 21"/>
          <p:cNvGrpSpPr>
            <a:grpSpLocks/>
          </p:cNvGrpSpPr>
          <p:nvPr/>
        </p:nvGrpSpPr>
        <p:grpSpPr bwMode="auto">
          <a:xfrm>
            <a:off x="-12700" y="717550"/>
            <a:ext cx="6443663" cy="6146800"/>
            <a:chOff x="-12667" y="718133"/>
            <a:chExt cx="6444343" cy="6146228"/>
          </a:xfrm>
        </p:grpSpPr>
        <p:sp>
          <p:nvSpPr>
            <p:cNvPr id="17" name="Полилиния: Фигура 23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667" y="4353170"/>
              <a:ext cx="6431642" cy="251119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8" name="Полилиния: Фигура 24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667" y="718133"/>
              <a:ext cx="6444343" cy="5936698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9" name="Полилиния: Фигура 2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667" y="1037191"/>
              <a:ext cx="6114108" cy="5365251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21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840000">
            <a:off x="7388594" y="2045086"/>
            <a:ext cx="4821219" cy="1325563"/>
          </a:xfrm>
        </p:spPr>
        <p:txBody>
          <a:bodyPr rtlCol="0"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ru-RU" noProof="0"/>
              <a:t>Click to edit Master title style</a:t>
            </a:r>
          </a:p>
        </p:txBody>
      </p:sp>
      <p:sp>
        <p:nvSpPr>
          <p:cNvPr id="30" name="Рисунок 28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rtlCol="0"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ru-RU" noProof="0"/>
              <a:t>Click icon to add picture</a:t>
            </a:r>
          </a:p>
        </p:txBody>
      </p:sp>
      <p:sp>
        <p:nvSpPr>
          <p:cNvPr id="35" name="Текст 3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rtlCol="0" anchor="ctr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афический объект 23"/>
          <p:cNvGrpSpPr>
            <a:grpSpLocks/>
          </p:cNvGrpSpPr>
          <p:nvPr/>
        </p:nvGrpSpPr>
        <p:grpSpPr bwMode="auto">
          <a:xfrm>
            <a:off x="-12700" y="-12700"/>
            <a:ext cx="12212638" cy="6881813"/>
            <a:chOff x="-12700" y="-12700"/>
            <a:chExt cx="12212320" cy="6882130"/>
          </a:xfrm>
        </p:grpSpPr>
        <p:sp>
          <p:nvSpPr>
            <p:cNvPr id="5" name="Полилиния: Фигура 3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6133940" y="2559168"/>
              <a:ext cx="6057742" cy="2716338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6" name="Полилиния: Фигура 3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Полилиния: Фигура 40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" name="Полилиния: Фигура 3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Полилиния: фигура 3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8819920" y="-12700"/>
              <a:ext cx="2349439" cy="194319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Полилиния: Фигура 3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Полилиния: Фигура 2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2" name="Полилиния: Фигура 2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00" y="741398"/>
              <a:ext cx="6629227" cy="5981976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3" name="Полилиния: Фигура 2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4" name="Полилиния: Фигура 2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5" name="Полилиния: Фигура 2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6" name="Полилиния: Фигура 30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754736" y="4656353"/>
              <a:ext cx="4444884" cy="1765381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7" name="Полилиния: Фигура 3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6718125" y="1952716"/>
              <a:ext cx="5473557" cy="3287864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8" name="Полилиния: Фигура 3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00" y="1065263"/>
              <a:ext cx="6286336" cy="5397749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9" name="Полилиния: Фигура 34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9467603" y="-12700"/>
              <a:ext cx="1727155" cy="1714579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 rot="21020577">
            <a:off x="630442" y="2818995"/>
            <a:ext cx="4851352" cy="1827069"/>
          </a:xfrm>
        </p:spPr>
        <p:txBody>
          <a:bodyPr rtlCol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ru-RU" noProof="0"/>
              <a:t>Click to edit Master title style</a:t>
            </a:r>
          </a:p>
        </p:txBody>
      </p:sp>
      <p:sp>
        <p:nvSpPr>
          <p:cNvPr id="23" name="Подзаголовок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 rot="853085">
            <a:off x="7075878" y="2826510"/>
            <a:ext cx="4975641" cy="1655762"/>
          </a:xfrm>
        </p:spPr>
        <p:txBody>
          <a:bodyPr rtlCol="0"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noProof="0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афический объект 9"/>
          <p:cNvGrpSpPr>
            <a:grpSpLocks/>
          </p:cNvGrpSpPr>
          <p:nvPr/>
        </p:nvGrpSpPr>
        <p:grpSpPr bwMode="auto">
          <a:xfrm>
            <a:off x="1979613" y="520700"/>
            <a:ext cx="10220325" cy="6350000"/>
            <a:chOff x="1980240" y="520107"/>
            <a:chExt cx="10219389" cy="6350602"/>
          </a:xfrm>
        </p:grpSpPr>
        <p:sp>
          <p:nvSpPr>
            <p:cNvPr id="5" name="Полилиния: Фигура 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Полилиния: Фигура 1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2962812" y="520107"/>
              <a:ext cx="9233642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Полилиния: Фигура 13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3270759" y="751904"/>
              <a:ext cx="8928870" cy="6109279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grpSp>
        <p:nvGrpSpPr>
          <p:cNvPr id="8" name="Графический объект 16"/>
          <p:cNvGrpSpPr>
            <a:grpSpLocks/>
          </p:cNvGrpSpPr>
          <p:nvPr userDrawn="1"/>
        </p:nvGrpSpPr>
        <p:grpSpPr bwMode="auto">
          <a:xfrm>
            <a:off x="10963275" y="5678488"/>
            <a:ext cx="1233488" cy="1050925"/>
            <a:chOff x="5626893" y="3026568"/>
            <a:chExt cx="937260" cy="800760"/>
          </a:xfrm>
        </p:grpSpPr>
        <p:sp>
          <p:nvSpPr>
            <p:cNvPr id="9" name="Полилиния: Фигура 3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Полилиния: Фигура 3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26893" y="3026568"/>
              <a:ext cx="933641" cy="771729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11" name="Графический объект 23">
            <a:extLst>
              <a:ext uri="{FF2B5EF4-FFF2-40B4-BE49-F238E27FC236}"/>
            </a:extLst>
          </p:cNvPr>
          <p:cNvSpPr/>
          <p:nvPr/>
        </p:nvSpPr>
        <p:spPr>
          <a:xfrm>
            <a:off x="-23813" y="971550"/>
            <a:ext cx="4592638" cy="123825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Графический объект 6">
            <a:extLst>
              <a:ext uri="{FF2B5EF4-FFF2-40B4-BE49-F238E27FC236}"/>
            </a:extLst>
          </p:cNvPr>
          <p:cNvSpPr/>
          <p:nvPr/>
        </p:nvSpPr>
        <p:spPr>
          <a:xfrm>
            <a:off x="-25400" y="587375"/>
            <a:ext cx="4884738" cy="1631950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grpSp>
        <p:nvGrpSpPr>
          <p:cNvPr id="13" name="Графический объект 17"/>
          <p:cNvGrpSpPr>
            <a:grpSpLocks/>
          </p:cNvGrpSpPr>
          <p:nvPr userDrawn="1"/>
        </p:nvGrpSpPr>
        <p:grpSpPr bwMode="auto">
          <a:xfrm>
            <a:off x="-12700" y="-12700"/>
            <a:ext cx="7434263" cy="5461000"/>
            <a:chOff x="-12715" y="-12715"/>
            <a:chExt cx="7434968" cy="5461207"/>
          </a:xfrm>
        </p:grpSpPr>
        <p:sp>
          <p:nvSpPr>
            <p:cNvPr id="14" name="Полилиния: Фигура 2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931449" y="-12715"/>
              <a:ext cx="1206614" cy="114463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5" name="Полилиния: Фигура 2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15" y="4607085"/>
              <a:ext cx="2071884" cy="635024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6" name="Полилиния: Фигура 2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7" name="Полилиния: Фигура 2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803491" y="1001491"/>
            <a:ext cx="4065084" cy="700842"/>
          </a:xfrm>
        </p:spPr>
        <p:txBody>
          <a:bodyPr rtlCol="0"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ru-RU" noProof="0"/>
              <a:t>Click to edit Master title style</a:t>
            </a:r>
            <a:endParaRPr lang="ru" noProof="0"/>
          </a:p>
        </p:txBody>
      </p:sp>
      <p:sp>
        <p:nvSpPr>
          <p:cNvPr id="21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18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"/>
              <a:t>ДД.ММ.20XX</a:t>
            </a:r>
          </a:p>
        </p:txBody>
      </p:sp>
      <p:sp>
        <p:nvSpPr>
          <p:cNvPr id="19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"/>
              <a:t>ДОБАВИТЬ НИЖНИЙ КОЛОНТИТУЛ</a:t>
            </a:r>
          </a:p>
        </p:txBody>
      </p:sp>
      <p:sp>
        <p:nvSpPr>
          <p:cNvPr id="20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DDC68-0F6F-4267-8647-01D5F7DDB1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афический объект 16"/>
          <p:cNvGrpSpPr>
            <a:grpSpLocks/>
          </p:cNvGrpSpPr>
          <p:nvPr userDrawn="1"/>
        </p:nvGrpSpPr>
        <p:grpSpPr bwMode="auto">
          <a:xfrm>
            <a:off x="10963275" y="5678488"/>
            <a:ext cx="1233488" cy="1050925"/>
            <a:chOff x="5626893" y="3026568"/>
            <a:chExt cx="937260" cy="800760"/>
          </a:xfrm>
        </p:grpSpPr>
        <p:sp>
          <p:nvSpPr>
            <p:cNvPr id="5" name="Полилиния: Фигура 3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6" name="Полилиния: Фигура 3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26893" y="3026568"/>
              <a:ext cx="933641" cy="771729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8" name="Графический объект 23">
            <a:extLst>
              <a:ext uri="{FF2B5EF4-FFF2-40B4-BE49-F238E27FC236}"/>
            </a:extLst>
          </p:cNvPr>
          <p:cNvSpPr/>
          <p:nvPr/>
        </p:nvSpPr>
        <p:spPr>
          <a:xfrm>
            <a:off x="-23813" y="519113"/>
            <a:ext cx="4592638" cy="123825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9" name="Графический объект 6">
            <a:extLst>
              <a:ext uri="{FF2B5EF4-FFF2-40B4-BE49-F238E27FC236}"/>
            </a:extLst>
          </p:cNvPr>
          <p:cNvSpPr/>
          <p:nvPr/>
        </p:nvSpPr>
        <p:spPr>
          <a:xfrm>
            <a:off x="-25400" y="134938"/>
            <a:ext cx="4884738" cy="1633537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grpSp>
        <p:nvGrpSpPr>
          <p:cNvPr id="10" name="Графический объект 17"/>
          <p:cNvGrpSpPr>
            <a:grpSpLocks/>
          </p:cNvGrpSpPr>
          <p:nvPr userDrawn="1"/>
        </p:nvGrpSpPr>
        <p:grpSpPr bwMode="auto">
          <a:xfrm>
            <a:off x="-12700" y="-12700"/>
            <a:ext cx="7434263" cy="5461000"/>
            <a:chOff x="-12715" y="-12715"/>
            <a:chExt cx="7434968" cy="5461207"/>
          </a:xfrm>
        </p:grpSpPr>
        <p:sp>
          <p:nvSpPr>
            <p:cNvPr id="11" name="Полилиния: Фигура 2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931449" y="-12715"/>
              <a:ext cx="1206614" cy="114463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2" name="Полилиния: Фигура 2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15" y="4607085"/>
              <a:ext cx="2071884" cy="635024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3" name="Полилиния: Фигура 2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4" name="Полилиния: Фигура 2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7" name="Заголовок 6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rtlCol="0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22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ДД.ММ.20XX</a:t>
            </a:r>
          </a:p>
        </p:txBody>
      </p:sp>
      <p:sp>
        <p:nvSpPr>
          <p:cNvPr id="1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1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45E4A-496A-4020-8A89-FA06A6E932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афический объект 16"/>
          <p:cNvGrpSpPr>
            <a:grpSpLocks/>
          </p:cNvGrpSpPr>
          <p:nvPr userDrawn="1"/>
        </p:nvGrpSpPr>
        <p:grpSpPr bwMode="auto">
          <a:xfrm>
            <a:off x="10963275" y="5678488"/>
            <a:ext cx="1233488" cy="1050925"/>
            <a:chOff x="5626893" y="3026568"/>
            <a:chExt cx="937260" cy="800760"/>
          </a:xfrm>
        </p:grpSpPr>
        <p:sp>
          <p:nvSpPr>
            <p:cNvPr id="6" name="Полилиния: Фигура 3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" name="Полилиния: Фигура 3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26893" y="3026568"/>
              <a:ext cx="933641" cy="771729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9" name="Графический объект 23">
            <a:extLst>
              <a:ext uri="{FF2B5EF4-FFF2-40B4-BE49-F238E27FC236}"/>
            </a:extLst>
          </p:cNvPr>
          <p:cNvSpPr/>
          <p:nvPr/>
        </p:nvSpPr>
        <p:spPr>
          <a:xfrm>
            <a:off x="-23813" y="519113"/>
            <a:ext cx="4592638" cy="123825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0" name="Графический объект 6">
            <a:extLst>
              <a:ext uri="{FF2B5EF4-FFF2-40B4-BE49-F238E27FC236}"/>
            </a:extLst>
          </p:cNvPr>
          <p:cNvSpPr/>
          <p:nvPr/>
        </p:nvSpPr>
        <p:spPr>
          <a:xfrm>
            <a:off x="-25400" y="134938"/>
            <a:ext cx="4884738" cy="1633537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grpSp>
        <p:nvGrpSpPr>
          <p:cNvPr id="11" name="Графический объект 17"/>
          <p:cNvGrpSpPr>
            <a:grpSpLocks/>
          </p:cNvGrpSpPr>
          <p:nvPr userDrawn="1"/>
        </p:nvGrpSpPr>
        <p:grpSpPr bwMode="auto">
          <a:xfrm>
            <a:off x="-12700" y="-12700"/>
            <a:ext cx="7434263" cy="5461000"/>
            <a:chOff x="-12715" y="-12715"/>
            <a:chExt cx="7434968" cy="5461207"/>
          </a:xfrm>
        </p:grpSpPr>
        <p:sp>
          <p:nvSpPr>
            <p:cNvPr id="12" name="Полилиния: Фигура 2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931449" y="-12715"/>
              <a:ext cx="1206614" cy="114463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3" name="Полилиния: Фигура 2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15" y="4607085"/>
              <a:ext cx="2071884" cy="635024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4" name="Полилиния: Фигура 2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5" name="Полилиния: Фигура 2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7" name="Заголовок 6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rtlCol="0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7" name="Объект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8" name="Объект 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6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ДД.ММ.20XX</a:t>
            </a:r>
          </a:p>
        </p:txBody>
      </p:sp>
      <p:sp>
        <p:nvSpPr>
          <p:cNvPr id="19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20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C1E7E-8954-4B49-AB72-F0DC68D6BC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афический объект 16"/>
          <p:cNvGrpSpPr>
            <a:grpSpLocks/>
          </p:cNvGrpSpPr>
          <p:nvPr userDrawn="1"/>
        </p:nvGrpSpPr>
        <p:grpSpPr bwMode="auto">
          <a:xfrm>
            <a:off x="10963275" y="5678488"/>
            <a:ext cx="1233488" cy="1050925"/>
            <a:chOff x="5626893" y="3026568"/>
            <a:chExt cx="937260" cy="800760"/>
          </a:xfrm>
        </p:grpSpPr>
        <p:sp>
          <p:nvSpPr>
            <p:cNvPr id="9" name="Полилиния: Фигура 3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0" name="Полилиния: Фигура 3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26893" y="3026568"/>
              <a:ext cx="933641" cy="771729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11" name="Графический объект 23">
            <a:extLst>
              <a:ext uri="{FF2B5EF4-FFF2-40B4-BE49-F238E27FC236}"/>
            </a:extLst>
          </p:cNvPr>
          <p:cNvSpPr/>
          <p:nvPr/>
        </p:nvSpPr>
        <p:spPr>
          <a:xfrm>
            <a:off x="-23813" y="519113"/>
            <a:ext cx="4592638" cy="123825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2" name="Графический объект 6">
            <a:extLst>
              <a:ext uri="{FF2B5EF4-FFF2-40B4-BE49-F238E27FC236}"/>
            </a:extLst>
          </p:cNvPr>
          <p:cNvSpPr/>
          <p:nvPr/>
        </p:nvSpPr>
        <p:spPr>
          <a:xfrm>
            <a:off x="-25400" y="134938"/>
            <a:ext cx="4884738" cy="1633537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grpSp>
        <p:nvGrpSpPr>
          <p:cNvPr id="13" name="Графический объект 17"/>
          <p:cNvGrpSpPr>
            <a:grpSpLocks/>
          </p:cNvGrpSpPr>
          <p:nvPr userDrawn="1"/>
        </p:nvGrpSpPr>
        <p:grpSpPr bwMode="auto">
          <a:xfrm>
            <a:off x="-12700" y="-12700"/>
            <a:ext cx="7434263" cy="5461000"/>
            <a:chOff x="-12715" y="-12715"/>
            <a:chExt cx="7434968" cy="5461207"/>
          </a:xfrm>
        </p:grpSpPr>
        <p:sp>
          <p:nvSpPr>
            <p:cNvPr id="14" name="Полилиния: Фигура 2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931449" y="-12715"/>
              <a:ext cx="1206614" cy="114463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5" name="Полилиния: Фигура 2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15" y="4607085"/>
              <a:ext cx="2071884" cy="635024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6" name="Полилиния: Фигура 2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21" name="Полилиния: Фигура 2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7" name="Заголовок 6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rtlCol="0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7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18" name="Объект 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9" name="Текст 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20" name="Объект 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22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ДД.ММ.20XX</a:t>
            </a:r>
          </a:p>
        </p:txBody>
      </p:sp>
      <p:sp>
        <p:nvSpPr>
          <p:cNvPr id="23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24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727C1-7F13-4FFD-9C99-EF7EAA8239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афический объект 16"/>
          <p:cNvGrpSpPr>
            <a:grpSpLocks/>
          </p:cNvGrpSpPr>
          <p:nvPr userDrawn="1"/>
        </p:nvGrpSpPr>
        <p:grpSpPr bwMode="auto">
          <a:xfrm>
            <a:off x="10963275" y="5678488"/>
            <a:ext cx="1233488" cy="1050925"/>
            <a:chOff x="5626893" y="3026568"/>
            <a:chExt cx="937260" cy="800760"/>
          </a:xfrm>
        </p:grpSpPr>
        <p:sp>
          <p:nvSpPr>
            <p:cNvPr id="6" name="Полилиния: Фигура 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Полилиния: Фигура 1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26893" y="3026568"/>
              <a:ext cx="933641" cy="771729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8" name="Графический объект 23">
            <a:extLst>
              <a:ext uri="{FF2B5EF4-FFF2-40B4-BE49-F238E27FC236}"/>
            </a:extLst>
          </p:cNvPr>
          <p:cNvSpPr/>
          <p:nvPr userDrawn="1"/>
        </p:nvSpPr>
        <p:spPr>
          <a:xfrm>
            <a:off x="-23813" y="971550"/>
            <a:ext cx="4592638" cy="123825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9" name="Графический объект 6">
            <a:extLst>
              <a:ext uri="{FF2B5EF4-FFF2-40B4-BE49-F238E27FC236}"/>
            </a:extLst>
          </p:cNvPr>
          <p:cNvSpPr/>
          <p:nvPr userDrawn="1"/>
        </p:nvSpPr>
        <p:spPr>
          <a:xfrm>
            <a:off x="-25400" y="587375"/>
            <a:ext cx="4884738" cy="1631950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0" name="Полилиния: Фигура 26">
            <a:extLst>
              <a:ext uri="{FF2B5EF4-FFF2-40B4-BE49-F238E27FC236}"/>
            </a:extLst>
          </p:cNvPr>
          <p:cNvSpPr/>
          <p:nvPr userDrawn="1"/>
        </p:nvSpPr>
        <p:spPr>
          <a:xfrm>
            <a:off x="6083300" y="-12700"/>
            <a:ext cx="1092200" cy="10160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1" name="Полилиния: Фигура 27">
            <a:extLst>
              <a:ext uri="{FF2B5EF4-FFF2-40B4-BE49-F238E27FC236}"/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6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9" name="Текст 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rtlCol="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2" name="Нижний колонтитул 3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13" name="Номер слайда 4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7A798-3D43-409B-83E5-DBD503CB1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Слайд диаграмм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афический объект 16"/>
          <p:cNvGrpSpPr>
            <a:grpSpLocks/>
          </p:cNvGrpSpPr>
          <p:nvPr userDrawn="1"/>
        </p:nvGrpSpPr>
        <p:grpSpPr bwMode="auto">
          <a:xfrm>
            <a:off x="10963275" y="5678488"/>
            <a:ext cx="1233488" cy="1050925"/>
            <a:chOff x="5626893" y="3026568"/>
            <a:chExt cx="937260" cy="800760"/>
          </a:xfrm>
        </p:grpSpPr>
        <p:sp>
          <p:nvSpPr>
            <p:cNvPr id="6" name="Полилиния: Фигура 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Полилиния: Фигура 1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26893" y="3026568"/>
              <a:ext cx="933641" cy="771729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8" name="Графический объект 23">
            <a:extLst>
              <a:ext uri="{FF2B5EF4-FFF2-40B4-BE49-F238E27FC236}"/>
            </a:extLst>
          </p:cNvPr>
          <p:cNvSpPr/>
          <p:nvPr userDrawn="1"/>
        </p:nvSpPr>
        <p:spPr>
          <a:xfrm>
            <a:off x="-23813" y="971550"/>
            <a:ext cx="4592638" cy="123825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9" name="Графический объект 6">
            <a:extLst>
              <a:ext uri="{FF2B5EF4-FFF2-40B4-BE49-F238E27FC236}"/>
            </a:extLst>
          </p:cNvPr>
          <p:cNvSpPr/>
          <p:nvPr userDrawn="1"/>
        </p:nvSpPr>
        <p:spPr>
          <a:xfrm>
            <a:off x="-25400" y="587375"/>
            <a:ext cx="4884738" cy="1631950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0" name="Полилиния: Фигура 26">
            <a:extLst>
              <a:ext uri="{FF2B5EF4-FFF2-40B4-BE49-F238E27FC236}"/>
            </a:extLst>
          </p:cNvPr>
          <p:cNvSpPr/>
          <p:nvPr userDrawn="1"/>
        </p:nvSpPr>
        <p:spPr>
          <a:xfrm>
            <a:off x="6083300" y="-12700"/>
            <a:ext cx="1092200" cy="10160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1" name="Полилиния: Фигура 27">
            <a:extLst>
              <a:ext uri="{FF2B5EF4-FFF2-40B4-BE49-F238E27FC236}"/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7" name="Рисунок 2">
            <a:extLst>
              <a:ext uri="{FF2B5EF4-FFF2-40B4-BE49-F238E27FC236}"/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Click icon to add picture</a:t>
            </a:r>
          </a:p>
        </p:txBody>
      </p:sp>
      <p:sp>
        <p:nvSpPr>
          <p:cNvPr id="18" name="Текст 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rtlCol="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2" name="Нижний колонтитул 3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13" name="Номер слайда 4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6B680-5AE4-4D10-9449-0BFE4FDD46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афический объект 16"/>
          <p:cNvGrpSpPr>
            <a:grpSpLocks/>
          </p:cNvGrpSpPr>
          <p:nvPr userDrawn="1"/>
        </p:nvGrpSpPr>
        <p:grpSpPr bwMode="auto">
          <a:xfrm>
            <a:off x="10963275" y="5678488"/>
            <a:ext cx="1233488" cy="1050925"/>
            <a:chOff x="5626893" y="3026568"/>
            <a:chExt cx="937260" cy="800760"/>
          </a:xfrm>
        </p:grpSpPr>
        <p:sp>
          <p:nvSpPr>
            <p:cNvPr id="4" name="Полилиния: Фигура 3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5" name="Полилиния: Фигура 3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26893" y="3026568"/>
              <a:ext cx="933641" cy="771729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6" name="Графический объект 23">
            <a:extLst>
              <a:ext uri="{FF2B5EF4-FFF2-40B4-BE49-F238E27FC236}"/>
            </a:extLst>
          </p:cNvPr>
          <p:cNvSpPr/>
          <p:nvPr/>
        </p:nvSpPr>
        <p:spPr>
          <a:xfrm>
            <a:off x="-23813" y="519113"/>
            <a:ext cx="4592638" cy="123825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8" name="Графический объект 6">
            <a:extLst>
              <a:ext uri="{FF2B5EF4-FFF2-40B4-BE49-F238E27FC236}"/>
            </a:extLst>
          </p:cNvPr>
          <p:cNvSpPr/>
          <p:nvPr/>
        </p:nvSpPr>
        <p:spPr>
          <a:xfrm>
            <a:off x="-25400" y="134938"/>
            <a:ext cx="4884738" cy="1633537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grpSp>
        <p:nvGrpSpPr>
          <p:cNvPr id="9" name="Графический объект 17"/>
          <p:cNvGrpSpPr>
            <a:grpSpLocks/>
          </p:cNvGrpSpPr>
          <p:nvPr userDrawn="1"/>
        </p:nvGrpSpPr>
        <p:grpSpPr bwMode="auto">
          <a:xfrm>
            <a:off x="-12700" y="-12700"/>
            <a:ext cx="7434263" cy="5461000"/>
            <a:chOff x="-12715" y="-12715"/>
            <a:chExt cx="7434968" cy="5461207"/>
          </a:xfrm>
        </p:grpSpPr>
        <p:sp>
          <p:nvSpPr>
            <p:cNvPr id="10" name="Полилиния: Фигура 2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931449" y="-12715"/>
              <a:ext cx="1206614" cy="114463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1" name="Полилиния: Фигура 2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15" y="4607085"/>
              <a:ext cx="2071884" cy="635024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2" name="Полилиния: Фигура 2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13" name="Полилиния: Фигура 2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7" name="Заголовок 6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rtlCol="0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ДД.ММ.20XX</a:t>
            </a:r>
          </a:p>
        </p:txBody>
      </p:sp>
      <p:sp>
        <p:nvSpPr>
          <p:cNvPr id="1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1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07AAD-5661-470A-B1EC-CA51D1D9A6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афический объект 16"/>
          <p:cNvGrpSpPr>
            <a:grpSpLocks/>
          </p:cNvGrpSpPr>
          <p:nvPr userDrawn="1"/>
        </p:nvGrpSpPr>
        <p:grpSpPr bwMode="auto">
          <a:xfrm>
            <a:off x="10963275" y="5678488"/>
            <a:ext cx="1233488" cy="1050925"/>
            <a:chOff x="5626893" y="3026568"/>
            <a:chExt cx="937260" cy="800760"/>
          </a:xfrm>
        </p:grpSpPr>
        <p:sp>
          <p:nvSpPr>
            <p:cNvPr id="3" name="Полилиния: Фигура 3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4" name="Полилиния: Фигура 3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626893" y="3026568"/>
              <a:ext cx="933641" cy="771729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grpSp>
        <p:nvGrpSpPr>
          <p:cNvPr id="5" name="Графический объект 17"/>
          <p:cNvGrpSpPr>
            <a:grpSpLocks/>
          </p:cNvGrpSpPr>
          <p:nvPr userDrawn="1"/>
        </p:nvGrpSpPr>
        <p:grpSpPr bwMode="auto">
          <a:xfrm>
            <a:off x="-12700" y="-12700"/>
            <a:ext cx="7434263" cy="5461000"/>
            <a:chOff x="-12715" y="-12715"/>
            <a:chExt cx="7434968" cy="5461207"/>
          </a:xfrm>
        </p:grpSpPr>
        <p:sp>
          <p:nvSpPr>
            <p:cNvPr id="6" name="Полилиния: Фигура 2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931449" y="-12715"/>
              <a:ext cx="1206614" cy="114463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7" name="Полилиния: Фигура 2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15" y="4607085"/>
              <a:ext cx="2071884" cy="635024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8" name="Полилиния: Фигура 2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  <p:sp>
          <p:nvSpPr>
            <p:cNvPr id="9" name="Полилиния: Фигура 2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10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ДД.ММ.20XX</a:t>
            </a:r>
          </a:p>
        </p:txBody>
      </p:sp>
      <p:sp>
        <p:nvSpPr>
          <p:cNvPr id="11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12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B90B85-A3A3-4F8F-8D64-CCB9AF9DD1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ручну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Графический объект 2">
            <a:extLst>
              <a:ext uri="{FF2B5EF4-FFF2-40B4-BE49-F238E27FC236}"/>
            </a:extLst>
          </p:cNvPr>
          <p:cNvSpPr/>
          <p:nvPr/>
        </p:nvSpPr>
        <p:spPr>
          <a:xfrm>
            <a:off x="-12700" y="430213"/>
            <a:ext cx="7605713" cy="149066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3" name="Текст 21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1200" y="1896003"/>
            <a:ext cx="528638" cy="1092200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ru-RU" noProof="0"/>
              <a:t>Click to edit Master text styles</a:t>
            </a:r>
          </a:p>
        </p:txBody>
      </p:sp>
      <p:sp>
        <p:nvSpPr>
          <p:cNvPr id="26" name="Текст 2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33" name="Текст 21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04600" y="1896003"/>
            <a:ext cx="528638" cy="1092200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ru-RU" noProof="0"/>
              <a:t>Click to edit Master text styles</a:t>
            </a:r>
          </a:p>
        </p:txBody>
      </p:sp>
      <p:sp>
        <p:nvSpPr>
          <p:cNvPr id="34" name="Текст 2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37" name="Текст 21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890713" y="1913782"/>
            <a:ext cx="528638" cy="1092200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ru-RU" noProof="0"/>
              <a:t>Click to edit Master text styles</a:t>
            </a:r>
          </a:p>
        </p:txBody>
      </p:sp>
      <p:sp>
        <p:nvSpPr>
          <p:cNvPr id="38" name="Текст 2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0" name="Текст 2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3" name="Текст 2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5" name="Текст 2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6" name="Текст 2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8" name="Текст 2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9" name="Текст 2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50" name="Текст 2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55" name="Рисунок 1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rtlCol="0" anchor="ctr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ru-RU" noProof="0"/>
              <a:t>Click icon to add picture</a:t>
            </a:r>
          </a:p>
        </p:txBody>
      </p:sp>
      <p:sp>
        <p:nvSpPr>
          <p:cNvPr id="56" name="Рисунок 1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rtlCol="0" anchor="ctr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ru-RU" noProof="0"/>
              <a:t>Click icon to add picture</a:t>
            </a:r>
          </a:p>
        </p:txBody>
      </p:sp>
      <p:sp>
        <p:nvSpPr>
          <p:cNvPr id="57" name="Рисунок 1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rtlCol="0" anchor="ctr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ru-RU" noProof="0"/>
              <a:t>Click icon to add picture</a:t>
            </a:r>
          </a:p>
        </p:txBody>
      </p:sp>
      <p:sp>
        <p:nvSpPr>
          <p:cNvPr id="58" name="Рисунок 9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ru-RU" noProof="0"/>
              <a:t>Click icon to add picture</a:t>
            </a:r>
          </a:p>
        </p:txBody>
      </p:sp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noProof="0"/>
              <a:t>Click to edit Master title style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 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 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200" y="5945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r>
              <a:rPr lang="ru-RU"/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188"/>
            <a:ext cx="264001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chemeClr val="bg2"/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300" y="5945188"/>
            <a:ext cx="6429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 b="1" smtClean="0">
                <a:solidFill>
                  <a:schemeClr val="bg1"/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211C2475-4411-4004-A05A-74C452363E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87" r:id="rId19"/>
    <p:sldLayoutId id="2147483688" r:id="rId20"/>
  </p:sldLayoutIdLst>
  <p:hf hd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omic Sans MS" pitchFamily="66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omic Sans MS" pitchFamily="66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omic Sans MS" pitchFamily="66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omic Sans MS" pitchFamily="66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omic Sans MS" pitchFamily="66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omic Sans MS" pitchFamily="66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omic Sans MS" pitchFamily="66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omic Sans MS" pitchFamily="66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rgbClr val="4D4D4D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rgbClr val="4D4D4D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rgbClr val="4D4D4D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rgbClr val="4D4D4D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rgbClr val="4D4D4D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18" Type="http://schemas.openxmlformats.org/officeDocument/2006/relationships/image" Target="../media/image24.jpeg"/><Relationship Id="rId26" Type="http://schemas.openxmlformats.org/officeDocument/2006/relationships/image" Target="../media/image32.jpeg"/><Relationship Id="rId3" Type="http://schemas.openxmlformats.org/officeDocument/2006/relationships/image" Target="../media/image9.jpeg"/><Relationship Id="rId21" Type="http://schemas.openxmlformats.org/officeDocument/2006/relationships/image" Target="../media/image27.jpeg"/><Relationship Id="rId34" Type="http://schemas.openxmlformats.org/officeDocument/2006/relationships/image" Target="../media/image6.pn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17" Type="http://schemas.openxmlformats.org/officeDocument/2006/relationships/image" Target="../media/image23.jpeg"/><Relationship Id="rId25" Type="http://schemas.openxmlformats.org/officeDocument/2006/relationships/image" Target="../media/image31.jpeg"/><Relationship Id="rId33" Type="http://schemas.openxmlformats.org/officeDocument/2006/relationships/image" Target="../media/image39.jpeg"/><Relationship Id="rId2" Type="http://schemas.openxmlformats.org/officeDocument/2006/relationships/image" Target="../media/image8.jpeg"/><Relationship Id="rId16" Type="http://schemas.openxmlformats.org/officeDocument/2006/relationships/image" Target="../media/image22.jpeg"/><Relationship Id="rId20" Type="http://schemas.openxmlformats.org/officeDocument/2006/relationships/image" Target="../media/image26.jpeg"/><Relationship Id="rId29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24" Type="http://schemas.openxmlformats.org/officeDocument/2006/relationships/image" Target="../media/image30.jpeg"/><Relationship Id="rId32" Type="http://schemas.openxmlformats.org/officeDocument/2006/relationships/image" Target="../media/image38.jpeg"/><Relationship Id="rId5" Type="http://schemas.openxmlformats.org/officeDocument/2006/relationships/image" Target="../media/image11.jpeg"/><Relationship Id="rId15" Type="http://schemas.openxmlformats.org/officeDocument/2006/relationships/image" Target="../media/image21.jpeg"/><Relationship Id="rId23" Type="http://schemas.openxmlformats.org/officeDocument/2006/relationships/image" Target="../media/image29.jpeg"/><Relationship Id="rId28" Type="http://schemas.openxmlformats.org/officeDocument/2006/relationships/image" Target="../media/image34.jpeg"/><Relationship Id="rId10" Type="http://schemas.openxmlformats.org/officeDocument/2006/relationships/image" Target="../media/image16.jpeg"/><Relationship Id="rId19" Type="http://schemas.openxmlformats.org/officeDocument/2006/relationships/image" Target="../media/image25.jpeg"/><Relationship Id="rId31" Type="http://schemas.openxmlformats.org/officeDocument/2006/relationships/image" Target="../media/image37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Relationship Id="rId22" Type="http://schemas.openxmlformats.org/officeDocument/2006/relationships/image" Target="../media/image28.jpeg"/><Relationship Id="rId27" Type="http://schemas.openxmlformats.org/officeDocument/2006/relationships/image" Target="../media/image33.jpeg"/><Relationship Id="rId30" Type="http://schemas.openxmlformats.org/officeDocument/2006/relationships/image" Target="../media/image3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6.pn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12" Type="http://schemas.openxmlformats.org/officeDocument/2006/relationships/image" Target="../media/image50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4.jpeg"/><Relationship Id="rId11" Type="http://schemas.openxmlformats.org/officeDocument/2006/relationships/image" Target="../media/image49.jpeg"/><Relationship Id="rId5" Type="http://schemas.openxmlformats.org/officeDocument/2006/relationships/image" Target="../media/image43.jpeg"/><Relationship Id="rId10" Type="http://schemas.openxmlformats.org/officeDocument/2006/relationships/image" Target="../media/image48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Relationship Id="rId14" Type="http://schemas.openxmlformats.org/officeDocument/2006/relationships/image" Target="../media/image5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13" Type="http://schemas.openxmlformats.org/officeDocument/2006/relationships/image" Target="../media/image62.jpeg"/><Relationship Id="rId3" Type="http://schemas.openxmlformats.org/officeDocument/2006/relationships/image" Target="../media/image6.png"/><Relationship Id="rId7" Type="http://schemas.openxmlformats.org/officeDocument/2006/relationships/image" Target="../media/image56.jpeg"/><Relationship Id="rId12" Type="http://schemas.openxmlformats.org/officeDocument/2006/relationships/image" Target="../media/image61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5.jpeg"/><Relationship Id="rId11" Type="http://schemas.openxmlformats.org/officeDocument/2006/relationships/image" Target="../media/image60.jpe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Relationship Id="rId14" Type="http://schemas.openxmlformats.org/officeDocument/2006/relationships/image" Target="../media/image6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13" Type="http://schemas.openxmlformats.org/officeDocument/2006/relationships/image" Target="../media/image74.jpeg"/><Relationship Id="rId18" Type="http://schemas.openxmlformats.org/officeDocument/2006/relationships/image" Target="../media/image79.jpeg"/><Relationship Id="rId3" Type="http://schemas.openxmlformats.org/officeDocument/2006/relationships/image" Target="../media/image64.jpeg"/><Relationship Id="rId21" Type="http://schemas.openxmlformats.org/officeDocument/2006/relationships/image" Target="../media/image82.jpeg"/><Relationship Id="rId7" Type="http://schemas.openxmlformats.org/officeDocument/2006/relationships/image" Target="../media/image68.jpeg"/><Relationship Id="rId12" Type="http://schemas.openxmlformats.org/officeDocument/2006/relationships/image" Target="../media/image73.jpeg"/><Relationship Id="rId17" Type="http://schemas.openxmlformats.org/officeDocument/2006/relationships/image" Target="../media/image78.jpeg"/><Relationship Id="rId2" Type="http://schemas.openxmlformats.org/officeDocument/2006/relationships/image" Target="../media/image6.png"/><Relationship Id="rId16" Type="http://schemas.openxmlformats.org/officeDocument/2006/relationships/image" Target="../media/image77.jpeg"/><Relationship Id="rId20" Type="http://schemas.openxmlformats.org/officeDocument/2006/relationships/image" Target="../media/image8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7.jpeg"/><Relationship Id="rId11" Type="http://schemas.openxmlformats.org/officeDocument/2006/relationships/image" Target="../media/image72.jpeg"/><Relationship Id="rId24" Type="http://schemas.openxmlformats.org/officeDocument/2006/relationships/image" Target="../media/image85.jpeg"/><Relationship Id="rId5" Type="http://schemas.openxmlformats.org/officeDocument/2006/relationships/image" Target="../media/image66.jpeg"/><Relationship Id="rId15" Type="http://schemas.openxmlformats.org/officeDocument/2006/relationships/image" Target="../media/image76.jpeg"/><Relationship Id="rId23" Type="http://schemas.openxmlformats.org/officeDocument/2006/relationships/image" Target="../media/image84.jpeg"/><Relationship Id="rId10" Type="http://schemas.openxmlformats.org/officeDocument/2006/relationships/image" Target="../media/image71.jpeg"/><Relationship Id="rId19" Type="http://schemas.openxmlformats.org/officeDocument/2006/relationships/image" Target="../media/image80.jpeg"/><Relationship Id="rId4" Type="http://schemas.openxmlformats.org/officeDocument/2006/relationships/image" Target="../media/image65.jpeg"/><Relationship Id="rId9" Type="http://schemas.openxmlformats.org/officeDocument/2006/relationships/image" Target="../media/image70.jpeg"/><Relationship Id="rId14" Type="http://schemas.openxmlformats.org/officeDocument/2006/relationships/image" Target="../media/image75.jpeg"/><Relationship Id="rId22" Type="http://schemas.openxmlformats.org/officeDocument/2006/relationships/image" Target="../media/image8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100.png"/><Relationship Id="rId18" Type="http://schemas.openxmlformats.org/officeDocument/2006/relationships/image" Target="../media/image105.png"/><Relationship Id="rId26" Type="http://schemas.openxmlformats.org/officeDocument/2006/relationships/image" Target="../media/image113.jpeg"/><Relationship Id="rId39" Type="http://schemas.openxmlformats.org/officeDocument/2006/relationships/image" Target="../media/image125.jpeg"/><Relationship Id="rId3" Type="http://schemas.openxmlformats.org/officeDocument/2006/relationships/image" Target="../media/image90.jpeg"/><Relationship Id="rId21" Type="http://schemas.openxmlformats.org/officeDocument/2006/relationships/image" Target="../media/image108.jpeg"/><Relationship Id="rId34" Type="http://schemas.openxmlformats.org/officeDocument/2006/relationships/image" Target="../media/image121.png"/><Relationship Id="rId7" Type="http://schemas.openxmlformats.org/officeDocument/2006/relationships/image" Target="../media/image94.jpeg"/><Relationship Id="rId12" Type="http://schemas.openxmlformats.org/officeDocument/2006/relationships/image" Target="../media/image99.jpeg"/><Relationship Id="rId17" Type="http://schemas.openxmlformats.org/officeDocument/2006/relationships/image" Target="../media/image104.jpeg"/><Relationship Id="rId25" Type="http://schemas.openxmlformats.org/officeDocument/2006/relationships/image" Target="../media/image112.jpeg"/><Relationship Id="rId33" Type="http://schemas.openxmlformats.org/officeDocument/2006/relationships/image" Target="../media/image120.jpeg"/><Relationship Id="rId38" Type="http://schemas.openxmlformats.org/officeDocument/2006/relationships/image" Target="../media/image6.png"/><Relationship Id="rId2" Type="http://schemas.openxmlformats.org/officeDocument/2006/relationships/image" Target="../media/image89.jpeg"/><Relationship Id="rId16" Type="http://schemas.openxmlformats.org/officeDocument/2006/relationships/image" Target="../media/image103.jpeg"/><Relationship Id="rId20" Type="http://schemas.openxmlformats.org/officeDocument/2006/relationships/image" Target="../media/image107.jpeg"/><Relationship Id="rId29" Type="http://schemas.openxmlformats.org/officeDocument/2006/relationships/image" Target="../media/image116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3.jpeg"/><Relationship Id="rId11" Type="http://schemas.openxmlformats.org/officeDocument/2006/relationships/image" Target="../media/image98.jpeg"/><Relationship Id="rId24" Type="http://schemas.openxmlformats.org/officeDocument/2006/relationships/image" Target="../media/image111.jpeg"/><Relationship Id="rId32" Type="http://schemas.openxmlformats.org/officeDocument/2006/relationships/image" Target="../media/image119.png"/><Relationship Id="rId37" Type="http://schemas.openxmlformats.org/officeDocument/2006/relationships/image" Target="../media/image124.png"/><Relationship Id="rId5" Type="http://schemas.openxmlformats.org/officeDocument/2006/relationships/image" Target="../media/image92.png"/><Relationship Id="rId15" Type="http://schemas.openxmlformats.org/officeDocument/2006/relationships/image" Target="../media/image102.jpeg"/><Relationship Id="rId23" Type="http://schemas.openxmlformats.org/officeDocument/2006/relationships/image" Target="../media/image110.png"/><Relationship Id="rId28" Type="http://schemas.openxmlformats.org/officeDocument/2006/relationships/image" Target="../media/image115.jpeg"/><Relationship Id="rId36" Type="http://schemas.openxmlformats.org/officeDocument/2006/relationships/image" Target="../media/image123.jpeg"/><Relationship Id="rId10" Type="http://schemas.openxmlformats.org/officeDocument/2006/relationships/image" Target="../media/image97.jpeg"/><Relationship Id="rId19" Type="http://schemas.openxmlformats.org/officeDocument/2006/relationships/image" Target="../media/image106.jpeg"/><Relationship Id="rId31" Type="http://schemas.openxmlformats.org/officeDocument/2006/relationships/image" Target="../media/image118.jpeg"/><Relationship Id="rId4" Type="http://schemas.openxmlformats.org/officeDocument/2006/relationships/image" Target="../media/image91.jpeg"/><Relationship Id="rId9" Type="http://schemas.openxmlformats.org/officeDocument/2006/relationships/image" Target="../media/image96.jpeg"/><Relationship Id="rId14" Type="http://schemas.openxmlformats.org/officeDocument/2006/relationships/image" Target="../media/image101.jpeg"/><Relationship Id="rId22" Type="http://schemas.openxmlformats.org/officeDocument/2006/relationships/image" Target="../media/image109.jpeg"/><Relationship Id="rId27" Type="http://schemas.openxmlformats.org/officeDocument/2006/relationships/image" Target="../media/image114.png"/><Relationship Id="rId30" Type="http://schemas.openxmlformats.org/officeDocument/2006/relationships/image" Target="../media/image117.jpeg"/><Relationship Id="rId35" Type="http://schemas.openxmlformats.org/officeDocument/2006/relationships/image" Target="../media/image1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png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jpeg"/><Relationship Id="rId13" Type="http://schemas.openxmlformats.org/officeDocument/2006/relationships/image" Target="../media/image133.jpeg"/><Relationship Id="rId3" Type="http://schemas.openxmlformats.org/officeDocument/2006/relationships/hyperlink" Target="https://www.youtube.com/channel/UC00leUWxC9TF9FvP7Li1MuA" TargetMode="External"/><Relationship Id="rId7" Type="http://schemas.openxmlformats.org/officeDocument/2006/relationships/hyperlink" Target="https://&#1084;&#1072;&#1103;&#1082;&#1085;&#1072;&#1076;&#1077;&#1078;&#1076;&#1099;.&#1088;&#1092;/" TargetMode="External"/><Relationship Id="rId12" Type="http://schemas.openxmlformats.org/officeDocument/2006/relationships/image" Target="../media/image13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s://ok.ru/khkoomayak" TargetMode="External"/><Relationship Id="rId11" Type="http://schemas.openxmlformats.org/officeDocument/2006/relationships/image" Target="../media/image131.png"/><Relationship Id="rId5" Type="http://schemas.openxmlformats.org/officeDocument/2006/relationships/hyperlink" Target="https://vk.com/hkoo_mayk" TargetMode="External"/><Relationship Id="rId15" Type="http://schemas.openxmlformats.org/officeDocument/2006/relationships/image" Target="../media/image135.png"/><Relationship Id="rId10" Type="http://schemas.openxmlformats.org/officeDocument/2006/relationships/image" Target="../media/image130.png"/><Relationship Id="rId4" Type="http://schemas.openxmlformats.org/officeDocument/2006/relationships/hyperlink" Target="https://www.instagram.com/mayak_nadejdi_kms/" TargetMode="External"/><Relationship Id="rId9" Type="http://schemas.openxmlformats.org/officeDocument/2006/relationships/image" Target="../media/image129.jpeg"/><Relationship Id="rId14" Type="http://schemas.openxmlformats.org/officeDocument/2006/relationships/image" Target="../media/image1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Рисунок 8" descr="Дети за партой, смотрящие в записную книжку"/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1114425"/>
            <a:ext cx="6230938" cy="5314950"/>
          </a:xfrm>
          <a:prstGeom prst="rect">
            <a:avLst/>
          </a:prstGeom>
        </p:spPr>
      </p:pic>
      <p:sp>
        <p:nvSpPr>
          <p:cNvPr id="7" name="Текст 6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6"/>
          </p:nvPr>
        </p:nvSpPr>
        <p:spPr>
          <a:xfrm rot="720000">
            <a:off x="9571038" y="581025"/>
            <a:ext cx="1392237" cy="858838"/>
          </a:xfrm>
        </p:spPr>
        <p:txBody>
          <a:bodyPr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smtClean="0"/>
              <a:t>ID </a:t>
            </a:r>
            <a:r>
              <a:rPr lang="ru-RU" dirty="0" smtClean="0"/>
              <a:t>заявки 608196</a:t>
            </a:r>
            <a:endParaRPr lang="ru-RU" dirty="0"/>
          </a:p>
        </p:txBody>
      </p:sp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 rot="840000">
            <a:off x="6888163" y="2579688"/>
            <a:ext cx="5430837" cy="1825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300" dirty="0" smtClean="0"/>
              <a:t>Центр комплексной помощи семьям с детьми-инвалидами </a:t>
            </a:r>
            <a:br>
              <a:rPr lang="ru-RU" sz="3300" dirty="0" smtClean="0"/>
            </a:br>
            <a:r>
              <a:rPr lang="ru-RU" sz="3300" dirty="0" smtClean="0"/>
              <a:t>«Маяк надежды» </a:t>
            </a:r>
            <a:endParaRPr lang="ru-RU" sz="3300" dirty="0"/>
          </a:p>
        </p:txBody>
      </p:sp>
      <p:sp>
        <p:nvSpPr>
          <p:cNvPr id="3" name="Подзаголовок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 rot="720000">
            <a:off x="8126413" y="5127625"/>
            <a:ext cx="3963987" cy="858838"/>
          </a:xfrm>
        </p:spPr>
        <p:txBody>
          <a:bodyPr>
            <a:normAutofit fontScale="70000" lnSpcReduction="20000"/>
          </a:bodyPr>
          <a:lstStyle/>
          <a:p>
            <a:pPr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000" dirty="0" smtClean="0"/>
              <a:t>ХКОО «Маяк надежды» </a:t>
            </a:r>
          </a:p>
          <a:p>
            <a:pPr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000" dirty="0"/>
              <a:t>г</a:t>
            </a:r>
            <a:r>
              <a:rPr lang="ru-RU" sz="2000" dirty="0" smtClean="0"/>
              <a:t>. Комсомольск-на-Амуре </a:t>
            </a:r>
          </a:p>
          <a:p>
            <a:pPr algn="ctr" fontAlgn="auto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000" dirty="0" smtClean="0"/>
              <a:t>Шеломенцева Ирина Владимировна </a:t>
            </a:r>
            <a:endParaRPr lang="ru-RU" sz="2000" dirty="0"/>
          </a:p>
        </p:txBody>
      </p:sp>
      <p:pic>
        <p:nvPicPr>
          <p:cNvPr id="2458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563" y="65088"/>
            <a:ext cx="628650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4"/>
          </p:nvPr>
        </p:nvSpPr>
        <p:spPr>
          <a:xfrm>
            <a:off x="684213" y="5945188"/>
            <a:ext cx="2867025" cy="365125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https://</a:t>
            </a:r>
            <a:r>
              <a:rPr lang="ru-RU" dirty="0" err="1" smtClean="0"/>
              <a:t>маякнадежды.рф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43511657-F703-4AF0-8C06-84EAFEF29964}" type="slidenum">
              <a:rPr lang="ru-RU"/>
              <a:pPr>
                <a:defRPr/>
              </a:pPr>
              <a:t>2</a:t>
            </a:fld>
            <a:endParaRPr lang="ru-RU"/>
          </a:p>
        </p:txBody>
      </p:sp>
      <p:sp>
        <p:nvSpPr>
          <p:cNvPr id="26627" name="Заголовок 3"/>
          <p:cNvSpPr>
            <a:spLocks noGrp="1"/>
          </p:cNvSpPr>
          <p:nvPr>
            <p:ph type="title"/>
          </p:nvPr>
        </p:nvSpPr>
        <p:spPr>
          <a:xfrm rot="21240000">
            <a:off x="42863" y="884238"/>
            <a:ext cx="4757737" cy="1062037"/>
          </a:xfrm>
        </p:spPr>
        <p:txBody>
          <a:bodyPr/>
          <a:lstStyle/>
          <a:p>
            <a:r>
              <a:rPr lang="ru-RU" sz="3500" smtClean="0"/>
              <a:t>Маяк надежды -это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970463" y="558800"/>
            <a:ext cx="6910387" cy="4986338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900" smtClean="0">
                <a:latin typeface="Calibri" pitchFamily="34" charset="0"/>
              </a:rPr>
              <a:t>Общественная организация объединившая неравнодушных к проблемам детей, детей-инвалидов и многодетным семьям нуждающимся в помощи. Нас объединило общее чувство – любовь к детям и общее стремление творить добрые дела. </a:t>
            </a:r>
          </a:p>
          <a:p>
            <a:pPr algn="just">
              <a:lnSpc>
                <a:spcPct val="80000"/>
              </a:lnSpc>
            </a:pPr>
            <a:r>
              <a:rPr lang="ru-RU" sz="1900" smtClean="0">
                <a:latin typeface="Calibri" pitchFamily="34" charset="0"/>
              </a:rPr>
              <a:t>Сама организация – это по своей сути и есть один большой проект </a:t>
            </a:r>
            <a:r>
              <a:rPr lang="ru-RU" sz="2500" smtClean="0">
                <a:latin typeface="Calibri" pitchFamily="34" charset="0"/>
              </a:rPr>
              <a:t>«ЦЕНТР КОМПЛЕКСНОЙ ПОМОЩИ СЕМЬЯМ С ДЕТЬМИ-ИНВАЛИДАМИ «МАЯК НАДЕЖДЫ» </a:t>
            </a:r>
            <a:r>
              <a:rPr lang="ru-RU" sz="1900" smtClean="0">
                <a:latin typeface="Calibri" pitchFamily="34" charset="0"/>
              </a:rPr>
              <a:t>направленный на то, чтобы дети-инвалиды и дети с особенностями в развитии жили полноценной жизнью и активно участвовали в жизни общества. </a:t>
            </a:r>
          </a:p>
          <a:p>
            <a:pPr algn="just">
              <a:lnSpc>
                <a:spcPct val="80000"/>
              </a:lnSpc>
            </a:pPr>
            <a:r>
              <a:rPr lang="ru-RU" sz="1900" smtClean="0">
                <a:latin typeface="Calibri" pitchFamily="34" charset="0"/>
              </a:rPr>
              <a:t>Дети с особенностями в развитии должны иметь равные с остальными детьми возможности реализовать свои стремления и мечты.</a:t>
            </a:r>
          </a:p>
          <a:p>
            <a:pPr algn="just">
              <a:lnSpc>
                <a:spcPct val="80000"/>
              </a:lnSpc>
            </a:pPr>
            <a:r>
              <a:rPr lang="ru-RU" sz="1900" smtClean="0">
                <a:latin typeface="Calibri" pitchFamily="34" charset="0"/>
              </a:rPr>
              <a:t>Наша цель – создание условий для социализации особенных деток в мире, а также помочь обществу жить вместе с такими детьми в обычных, неспециализированных условиях.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57200" y="2225430"/>
            <a:ext cx="3686562" cy="3686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3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563" y="65088"/>
            <a:ext cx="628650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4"/>
          </p:nvPr>
        </p:nvSpPr>
        <p:spPr>
          <a:xfrm>
            <a:off x="676275" y="5945188"/>
            <a:ext cx="2874963" cy="365125"/>
          </a:xfrm>
        </p:spPr>
        <p:txBody>
          <a:bodyPr/>
          <a:lstStyle/>
          <a:p>
            <a:pPr>
              <a:defRPr/>
            </a:pPr>
            <a:r>
              <a:rPr lang="en-US"/>
              <a:t>https://</a:t>
            </a:r>
            <a:r>
              <a:rPr lang="ru-RU"/>
              <a:t>маякнадежды.рф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7A4CEAF1-CBF1-4ABC-ADE6-C80E0174C75F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rot="21240000">
            <a:off x="-9525" y="887413"/>
            <a:ext cx="4810125" cy="106045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Маяк надежды -это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747713" y="3314700"/>
            <a:ext cx="3705225" cy="1700213"/>
          </a:xfrm>
        </p:spPr>
        <p:txBody>
          <a:bodyPr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/>
              <a:t>б</a:t>
            </a:r>
            <a:r>
              <a:rPr lang="ru-RU" dirty="0" smtClean="0"/>
              <a:t>олее </a:t>
            </a:r>
            <a:r>
              <a:rPr lang="ru-RU" sz="3500" dirty="0" smtClean="0"/>
              <a:t>400</a:t>
            </a:r>
            <a:r>
              <a:rPr lang="ru-RU" dirty="0" smtClean="0"/>
              <a:t> детей имеющих инвалидность и детей с особенностями в развитии, а также их родители, проживающие в </a:t>
            </a:r>
            <a:r>
              <a:rPr lang="ru-RU" dirty="0" err="1" smtClean="0"/>
              <a:t>г.Комсомольске</a:t>
            </a:r>
            <a:r>
              <a:rPr lang="ru-RU" dirty="0" smtClean="0"/>
              <a:t>-на-Амуре, маленьких городках и поселках Хабаровского края. </a:t>
            </a:r>
            <a:endParaRPr lang="ru-RU" dirty="0"/>
          </a:p>
        </p:txBody>
      </p:sp>
      <p:pic>
        <p:nvPicPr>
          <p:cNvPr id="2054" name="Picture 6" descr="Космоцентр в Комсомольске 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0777181">
            <a:off x="6598791" y="117968"/>
            <a:ext cx="1274027" cy="16987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56" name="Picture 8" descr="Я - САМ 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985333" flipH="1">
            <a:off x="10216246" y="175159"/>
            <a:ext cx="1239340" cy="16524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58" name="Picture 10" descr="Маяк надежды на колесах - Амурск, поздравляем Маргариту 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flipH="1">
            <a:off x="9131075" y="66296"/>
            <a:ext cx="1047456" cy="16702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12" name="Рисунок 11" descr="Пифийские игры в Хабаровском крае 0"/>
          <p:cNvPicPr/>
          <p:nvPr/>
        </p:nvPicPr>
        <p:blipFill>
          <a:blip r:embed="rId5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811546" y="86341"/>
            <a:ext cx="1234441" cy="16301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 descr="https://xn--80aamaegyol9lmb.xn--p1ai/upload/000/u1/c2/71/druzhnyi-den-rozhdene-zima-2020-2021-photo-normal.jpg"/>
          <p:cNvPicPr/>
          <p:nvPr/>
        </p:nvPicPr>
        <p:blipFill>
          <a:blip r:embed="rId6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864989">
            <a:off x="5381845" y="65040"/>
            <a:ext cx="1305764" cy="13736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60" name="Picture 12" descr="https://xn--80aamaegyol9lmb.xn--p1ai/upload/000/u1/f1/a2/druzhnyi-den-rozhdene-osen-2020-photo-normal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663936">
            <a:off x="7176050" y="1452290"/>
            <a:ext cx="1464748" cy="14647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62" name="Picture 14" descr="https://xn--80aamaegyol9lmb.xn--p1ai/upload/000/u1/c0/30/proekt-majak-nadezhdy-na-kolesah-novyi-mir-24-12-2020-photo-no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0456669">
            <a:off x="8647991" y="1421741"/>
            <a:ext cx="1114831" cy="11148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64" name="Picture 16" descr="https://xn--80aamaegyol9lmb.xn--p1ai/upload/000/u1/e5/a1/majak-nadezhdy-na-kolesah-elban-photo-normal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479197">
            <a:off x="9640660" y="1461092"/>
            <a:ext cx="1204152" cy="12041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66" name="Picture 18" descr="https://xn--80aamaegyol9lmb.xn--p1ai/upload/000/u1/e6/f8/majak-nadezhdy-na-kolesah-novyi-format-elban-photo-normal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874093" y="1370800"/>
            <a:ext cx="1224749" cy="12247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68" name="Picture 20" descr="https://xn--80aamaegyol9lmb.xn--p1ai/upload/000/u1/5e/61/majak-nadezhdy-na-kolesah-novyi-format-photo-normal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388588" y="2457041"/>
            <a:ext cx="1218076" cy="12180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70" name="Picture 22" descr="https://xn--80aamaegyol9lmb.xn--p1ai/upload/000/u1/16/39/majak-nadezhdy-snova-v-elbane-photo-normal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01307">
            <a:off x="10900948" y="2588306"/>
            <a:ext cx="1219200" cy="1219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72" name="Picture 24" descr="https://xn--80aamaegyol9lmb.xn--p1ai/upload/000/u2/3a/5e/mezhdunarodnyi-den-krasoty-photo-normal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0153683">
            <a:off x="10858908" y="1453204"/>
            <a:ext cx="1138852" cy="11388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74" name="Picture 26" descr="https://xn--80aamaegyol9lmb.xn--p1ai/upload/000/u1/73/d2/ja-sam-photo-normal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8598422" y="2221378"/>
            <a:ext cx="1506157" cy="15061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76" name="Picture 28" descr="https://xn--80aamaegyol9lmb.xn--p1ai/upload/000/u1/ab/d0/majak-nadezhdy-na-kolesah-zavershen-pozdravljaem-lizu-iz-pgt-el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0432520">
            <a:off x="5891132" y="1276486"/>
            <a:ext cx="1250388" cy="12503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78" name="Picture 30" descr="https://xn--80aamaegyol9lmb.xn--p1ai/upload/000/u1/1f/fe/prazdnik-v-chest-dnja-zaschity-detei-pa-im-yurija-gagarina-photo-n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1007132">
            <a:off x="9875147" y="2544744"/>
            <a:ext cx="1281688" cy="12816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80" name="Picture 32" descr="https://xn--80aamaegyol9lmb.xn--p1ai/upload/000/u1/26/4f/elban-u-nas-v-gostjah-photo-normal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800346">
            <a:off x="4845558" y="2155453"/>
            <a:ext cx="1171582" cy="11715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82" name="Picture 34" descr="https://xn--80aamaegyol9lmb.xn--p1ai/upload/000/u1/cd/58/poezdka-v-elban-photo-normal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0509040">
            <a:off x="8823429" y="3132125"/>
            <a:ext cx="1406169" cy="14061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84" name="Picture 36" descr="https://xn--80aamaegyol9lmb.xn--p1ai/upload/000/u2/35/3c/fotovystavka-otkryta-photo-normal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023657" y="2261195"/>
            <a:ext cx="1319283" cy="13192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86" name="Picture 38" descr="https://xn--80aamaegyol9lmb.xn--p1ai/upload/000/u2/06/15/priglashenie-photo-normal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582641" y="3631679"/>
            <a:ext cx="1466506" cy="14665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88" name="Picture 40" descr="https://xn--80aamaegyol9lmb.xn--p1ai/upload/000/u2/2e/7c/7c8feabe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0100400">
            <a:off x="5154344" y="3029898"/>
            <a:ext cx="1272605" cy="12726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94" name="Picture 46" descr="https://xn--80aamaegyol9lmb.xn--p1ai/upload/000/u2/4e/a0/otkryta-zapis-v-tvorcheskuyu-masterskuyu-photo-normal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397192" y="3498870"/>
            <a:ext cx="1115158" cy="11151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96" name="Picture 48" descr="https://xn--80aamaegyol9lmb.xn--p1ai/upload/000/u2/4b/de/berkut-v-gostjah-photo-normal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686691">
            <a:off x="9079544" y="4150410"/>
            <a:ext cx="1178831" cy="11788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33" name="Picture 42" descr="https://xn--80aamaegyol9lmb.xn--p1ai/upload/000/u1/03/14/cvetnoi-mir-photo-normal.jp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0128415" y="3454950"/>
            <a:ext cx="1273988" cy="12739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098" name="Picture 50" descr="https://xn--80aamaegyol9lmb.xn--p1ai/upload/000/u2/5a/b0/festival-dobryi-habarovskii-photo-normal.jp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1561668">
            <a:off x="10841468" y="4128554"/>
            <a:ext cx="1200769" cy="12007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100" name="Picture 52" descr="https://xn--80aamaegyol9lmb.xn--p1ai/upload/000/u1/cb/58/zanjatie-po-ippoterapii-photo-normal.jp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1012967">
            <a:off x="5013843" y="4109802"/>
            <a:ext cx="1616654" cy="16166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102" name="Picture 54" descr="https://xn--80aamaegyol9lmb.xn--p1ai/upload/000/u2/fa/5c/dobraja-istorija-photo-normal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461981">
            <a:off x="6598639" y="4487772"/>
            <a:ext cx="1127646" cy="11276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104" name="Picture 56" descr="https://xn--80aamaegyol9lmb.xn--p1ai/upload/000/u1/13/7e/den-dobra-photo-normal.jp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9764362" y="4568776"/>
            <a:ext cx="1198496" cy="11984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106" name="Picture 58" descr="https://xn--80aamaegyol9lmb.xn--p1ai/upload/000/u1/06/bf/10-marta-v-majake-nadezhdy-proshel-prazdnik-posvjaschennyi-8-marta.jpg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582641" y="4934839"/>
            <a:ext cx="1229652" cy="12296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108" name="Picture 60" descr="https://xn--80aamaegyol9lmb.xn--p1ai/upload/000/u1/78/85/s-organizaciei-pomoschi-detjam-invalidam-chinovniki-habarovskogo-kra.jpg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9846113" y="5645673"/>
            <a:ext cx="1116745" cy="11167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110" name="Picture 62" descr="https://xn--80aamaegyol9lmb.xn--p1ai/upload/000/u1/7c/17/nuzhny-li-osobennye-deti-deti-invalidy-habarovskomu-krayu-photo-n.jpg"/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8734900" y="5051595"/>
            <a:ext cx="1287641" cy="12876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112" name="Picture 64" descr="https://xn--80aamaegyol9lmb.xn--p1ai/upload/000/u1/016/046cd7a5.jp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8194046" y="5645673"/>
            <a:ext cx="1172062" cy="11720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116" name="Picture 68" descr="https://xn--80aamaegyol9lmb.xn--p1ai/upload/000/u2/008/f12e8676.jp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187113" y="5386204"/>
            <a:ext cx="1380906" cy="13809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7685" name="Picture 2"/>
          <p:cNvPicPr>
            <a:picLocks noChangeAspect="1" noChangeArrowheads="1"/>
          </p:cNvPicPr>
          <p:nvPr/>
        </p:nvPicPr>
        <p:blipFill>
          <a:blip r:embed="rId34"/>
          <a:srcRect/>
          <a:stretch>
            <a:fillRect/>
          </a:stretch>
        </p:blipFill>
        <p:spPr bwMode="auto">
          <a:xfrm>
            <a:off x="55563" y="65088"/>
            <a:ext cx="628650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>
          <a:xfrm>
            <a:off x="719138" y="5945188"/>
            <a:ext cx="2832100" cy="365125"/>
          </a:xfrm>
        </p:spPr>
        <p:txBody>
          <a:bodyPr/>
          <a:lstStyle/>
          <a:p>
            <a:pPr>
              <a:defRPr/>
            </a:pPr>
            <a:r>
              <a:rPr lang="en-US"/>
              <a:t>https://</a:t>
            </a:r>
            <a:r>
              <a:rPr lang="ru-RU"/>
              <a:t>маякнадежды.рф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82AE9D-3748-4603-8615-CCD970A956D3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28675" name="Текст 4"/>
          <p:cNvSpPr>
            <a:spLocks noGrp="1"/>
          </p:cNvSpPr>
          <p:nvPr>
            <p:ph type="body" sz="half" idx="2"/>
          </p:nvPr>
        </p:nvSpPr>
        <p:spPr>
          <a:xfrm>
            <a:off x="571500" y="2944813"/>
            <a:ext cx="4359275" cy="2138362"/>
          </a:xfrm>
          <a:gradFill rotWithShape="0"/>
        </p:spPr>
        <p:txBody>
          <a:bodyPr/>
          <a:lstStyle/>
          <a:p>
            <a:pPr>
              <a:buFont typeface="Arial" charset="0"/>
              <a:buNone/>
            </a:pPr>
            <a:r>
              <a:rPr lang="ru-RU" smtClean="0"/>
              <a:t>Команда, делающая свою работу от души и с удовольствием. </a:t>
            </a:r>
          </a:p>
          <a:p>
            <a:pPr>
              <a:buFont typeface="Arial" charset="0"/>
              <a:buNone/>
            </a:pPr>
            <a:r>
              <a:rPr lang="ru-RU" smtClean="0"/>
              <a:t>Психологи, логопеды, творческие люди. </a:t>
            </a:r>
          </a:p>
        </p:txBody>
      </p:sp>
      <p:sp>
        <p:nvSpPr>
          <p:cNvPr id="28676" name="Заголовок 5"/>
          <p:cNvSpPr>
            <a:spLocks noGrp="1"/>
          </p:cNvSpPr>
          <p:nvPr>
            <p:ph type="title"/>
          </p:nvPr>
        </p:nvSpPr>
        <p:spPr>
          <a:xfrm rot="21227985">
            <a:off x="50800" y="758825"/>
            <a:ext cx="4849813" cy="1325563"/>
          </a:xfrm>
        </p:spPr>
        <p:txBody>
          <a:bodyPr/>
          <a:lstStyle/>
          <a:p>
            <a:r>
              <a:rPr lang="ru-RU" sz="3500" smtClean="0"/>
              <a:t>Маяк надежды -это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9306682" y="2324109"/>
            <a:ext cx="1468379" cy="1957840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893790" y="1186292"/>
            <a:ext cx="1315115" cy="17534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413572" y="159615"/>
            <a:ext cx="1752243" cy="17522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9381170" y="158372"/>
            <a:ext cx="1161400" cy="17534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373069" y="4941669"/>
            <a:ext cx="1527172" cy="15271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0915195" y="2072712"/>
            <a:ext cx="1139352" cy="15191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0806768" y="3791772"/>
            <a:ext cx="1353730" cy="17715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0740364" y="158372"/>
            <a:ext cx="1314183" cy="17522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684738" y="3131317"/>
            <a:ext cx="1747123" cy="13103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883103" y="4677526"/>
            <a:ext cx="1266787" cy="17913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9025768" y="5035137"/>
            <a:ext cx="1680482" cy="14337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8688" name="Picture 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5563" y="65088"/>
            <a:ext cx="628650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554681" y="2324109"/>
            <a:ext cx="1688661" cy="19474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8690" name="TextBox 21"/>
          <p:cNvSpPr txBox="1">
            <a:spLocks noChangeArrowheads="1"/>
          </p:cNvSpPr>
          <p:nvPr/>
        </p:nvSpPr>
        <p:spPr bwMode="auto">
          <a:xfrm>
            <a:off x="7751763" y="1874838"/>
            <a:ext cx="1217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800">
                <a:latin typeface="Franklin Gothic Book" pitchFamily="34" charset="0"/>
              </a:rPr>
              <a:t>Юлия – глинапластика</a:t>
            </a:r>
          </a:p>
          <a:p>
            <a:endParaRPr lang="ru-RU" sz="1200">
              <a:latin typeface="Franklin Gothic Book" pitchFamily="34" charset="0"/>
            </a:endParaRPr>
          </a:p>
        </p:txBody>
      </p:sp>
      <p:sp>
        <p:nvSpPr>
          <p:cNvPr id="28691" name="TextBox 22"/>
          <p:cNvSpPr txBox="1">
            <a:spLocks noChangeArrowheads="1"/>
          </p:cNvSpPr>
          <p:nvPr/>
        </p:nvSpPr>
        <p:spPr bwMode="auto">
          <a:xfrm>
            <a:off x="9344025" y="1871663"/>
            <a:ext cx="12287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800">
                <a:latin typeface="Franklin Gothic Book" pitchFamily="34" charset="0"/>
              </a:rPr>
              <a:t>Анна – песочная студия</a:t>
            </a:r>
          </a:p>
          <a:p>
            <a:endParaRPr lang="ru-RU">
              <a:latin typeface="Franklin Gothic Book" pitchFamily="34" charset="0"/>
            </a:endParaRPr>
          </a:p>
        </p:txBody>
      </p:sp>
      <p:sp>
        <p:nvSpPr>
          <p:cNvPr id="28692" name="TextBox 23"/>
          <p:cNvSpPr txBox="1">
            <a:spLocks noChangeArrowheads="1"/>
          </p:cNvSpPr>
          <p:nvPr/>
        </p:nvSpPr>
        <p:spPr bwMode="auto">
          <a:xfrm>
            <a:off x="10809288" y="1871663"/>
            <a:ext cx="11763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800">
                <a:latin typeface="Franklin Gothic Book" pitchFamily="34" charset="0"/>
              </a:rPr>
              <a:t>Анна – спец. психолог</a:t>
            </a:r>
          </a:p>
          <a:p>
            <a:endParaRPr lang="ru-RU" sz="800">
              <a:latin typeface="Franklin Gothic Book" pitchFamily="34" charset="0"/>
            </a:endParaRPr>
          </a:p>
        </p:txBody>
      </p:sp>
      <p:sp>
        <p:nvSpPr>
          <p:cNvPr id="28693" name="TextBox 24"/>
          <p:cNvSpPr txBox="1">
            <a:spLocks noChangeArrowheads="1"/>
          </p:cNvSpPr>
          <p:nvPr/>
        </p:nvSpPr>
        <p:spPr bwMode="auto">
          <a:xfrm>
            <a:off x="5838825" y="2895600"/>
            <a:ext cx="14255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800">
                <a:latin typeface="Franklin Gothic Book" pitchFamily="34" charset="0"/>
              </a:rPr>
              <a:t>Анна – танцевальная студия</a:t>
            </a:r>
          </a:p>
          <a:p>
            <a:endParaRPr lang="ru-RU" sz="800">
              <a:latin typeface="Franklin Gothic Book" pitchFamily="34" charset="0"/>
            </a:endParaRPr>
          </a:p>
        </p:txBody>
      </p:sp>
      <p:sp>
        <p:nvSpPr>
          <p:cNvPr id="28694" name="TextBox 25"/>
          <p:cNvSpPr txBox="1">
            <a:spLocks noChangeArrowheads="1"/>
          </p:cNvSpPr>
          <p:nvPr/>
        </p:nvSpPr>
        <p:spPr bwMode="auto">
          <a:xfrm>
            <a:off x="5803900" y="4410075"/>
            <a:ext cx="14954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800">
                <a:latin typeface="Franklin Gothic Book" pitchFamily="34" charset="0"/>
              </a:rPr>
              <a:t>Анна – логопед - дефектолог</a:t>
            </a:r>
          </a:p>
        </p:txBody>
      </p:sp>
      <p:sp>
        <p:nvSpPr>
          <p:cNvPr id="28695" name="TextBox 26"/>
          <p:cNvSpPr txBox="1">
            <a:spLocks noChangeArrowheads="1"/>
          </p:cNvSpPr>
          <p:nvPr/>
        </p:nvSpPr>
        <p:spPr bwMode="auto">
          <a:xfrm>
            <a:off x="5626100" y="6421438"/>
            <a:ext cx="22621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800">
                <a:latin typeface="Franklin Gothic Book" pitchFamily="34" charset="0"/>
              </a:rPr>
              <a:t>Александр – инженер программист, </a:t>
            </a:r>
          </a:p>
          <a:p>
            <a:r>
              <a:rPr lang="ru-RU" sz="800">
                <a:latin typeface="Franklin Gothic Book" pitchFamily="34" charset="0"/>
              </a:rPr>
              <a:t>                               фотограф</a:t>
            </a:r>
          </a:p>
        </p:txBody>
      </p:sp>
      <p:sp>
        <p:nvSpPr>
          <p:cNvPr id="28696" name="TextBox 27"/>
          <p:cNvSpPr txBox="1">
            <a:spLocks noChangeArrowheads="1"/>
          </p:cNvSpPr>
          <p:nvPr/>
        </p:nvSpPr>
        <p:spPr bwMode="auto">
          <a:xfrm>
            <a:off x="7404100" y="6443663"/>
            <a:ext cx="1495425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800">
                <a:latin typeface="Franklin Gothic Book" pitchFamily="34" charset="0"/>
              </a:rPr>
              <a:t>Наталья – вокальная студия</a:t>
            </a:r>
          </a:p>
        </p:txBody>
      </p:sp>
      <p:sp>
        <p:nvSpPr>
          <p:cNvPr id="28697" name="TextBox 28"/>
          <p:cNvSpPr txBox="1">
            <a:spLocks noChangeArrowheads="1"/>
          </p:cNvSpPr>
          <p:nvPr/>
        </p:nvSpPr>
        <p:spPr bwMode="auto">
          <a:xfrm>
            <a:off x="8974138" y="6469063"/>
            <a:ext cx="24225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800">
                <a:latin typeface="Franklin Gothic Book" pitchFamily="34" charset="0"/>
              </a:rPr>
              <a:t>Татьяна – социально-бытовое ориентирование</a:t>
            </a:r>
          </a:p>
        </p:txBody>
      </p:sp>
      <p:sp>
        <p:nvSpPr>
          <p:cNvPr id="28698" name="TextBox 29"/>
          <p:cNvSpPr txBox="1">
            <a:spLocks noChangeArrowheads="1"/>
          </p:cNvSpPr>
          <p:nvPr/>
        </p:nvSpPr>
        <p:spPr bwMode="auto">
          <a:xfrm>
            <a:off x="11034713" y="5519738"/>
            <a:ext cx="896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800">
                <a:latin typeface="Franklin Gothic Book" pitchFamily="34" charset="0"/>
              </a:rPr>
              <a:t>Анна - логопед</a:t>
            </a:r>
          </a:p>
        </p:txBody>
      </p:sp>
      <p:sp>
        <p:nvSpPr>
          <p:cNvPr id="28699" name="TextBox 30"/>
          <p:cNvSpPr txBox="1">
            <a:spLocks noChangeArrowheads="1"/>
          </p:cNvSpPr>
          <p:nvPr/>
        </p:nvSpPr>
        <p:spPr bwMode="auto">
          <a:xfrm>
            <a:off x="10774363" y="3533775"/>
            <a:ext cx="15271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800">
                <a:latin typeface="Franklin Gothic Book" pitchFamily="34" charset="0"/>
              </a:rPr>
              <a:t>Ольга – швейная мастерская</a:t>
            </a:r>
          </a:p>
        </p:txBody>
      </p:sp>
      <p:sp>
        <p:nvSpPr>
          <p:cNvPr id="28700" name="TextBox 31"/>
          <p:cNvSpPr txBox="1">
            <a:spLocks noChangeArrowheads="1"/>
          </p:cNvSpPr>
          <p:nvPr/>
        </p:nvSpPr>
        <p:spPr bwMode="auto">
          <a:xfrm>
            <a:off x="7673975" y="4217988"/>
            <a:ext cx="15589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800">
                <a:latin typeface="Franklin Gothic Book" pitchFamily="34" charset="0"/>
              </a:rPr>
              <a:t>Ирина – председатель. </a:t>
            </a:r>
          </a:p>
          <a:p>
            <a:pPr algn="ctr"/>
            <a:r>
              <a:rPr lang="ru-RU" sz="800">
                <a:latin typeface="Franklin Gothic Book" pitchFamily="34" charset="0"/>
              </a:rPr>
              <a:t>Творческая мастерская, пластилинография</a:t>
            </a:r>
          </a:p>
        </p:txBody>
      </p:sp>
      <p:sp>
        <p:nvSpPr>
          <p:cNvPr id="28701" name="TextBox 32"/>
          <p:cNvSpPr txBox="1">
            <a:spLocks noChangeArrowheads="1"/>
          </p:cNvSpPr>
          <p:nvPr/>
        </p:nvSpPr>
        <p:spPr bwMode="auto">
          <a:xfrm>
            <a:off x="9380538" y="4221163"/>
            <a:ext cx="1397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800">
                <a:latin typeface="Franklin Gothic Book" pitchFamily="34" charset="0"/>
              </a:rPr>
              <a:t>Ольга – заместитель председателя по общественным вопросам. Арт студия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>
          <a:xfrm>
            <a:off x="684213" y="5945188"/>
            <a:ext cx="2867025" cy="365125"/>
          </a:xfrm>
        </p:spPr>
        <p:txBody>
          <a:bodyPr/>
          <a:lstStyle/>
          <a:p>
            <a:pPr>
              <a:defRPr/>
            </a:pPr>
            <a:r>
              <a:rPr lang="en-US"/>
              <a:t>https://</a:t>
            </a:r>
            <a:r>
              <a:rPr lang="ru-RU"/>
              <a:t>маякнадежды.рф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CD95207-9B77-465D-8663-7B0D311B7D16}" type="slidenum">
              <a:rPr lang="ru-RU"/>
              <a:pPr>
                <a:defRPr/>
              </a:pPr>
              <a:t>5</a:t>
            </a:fld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704077" y="10731"/>
            <a:ext cx="1417081" cy="1889441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9700" name="Текст 4"/>
          <p:cNvSpPr>
            <a:spLocks noGrp="1"/>
          </p:cNvSpPr>
          <p:nvPr>
            <p:ph type="body" sz="half" idx="2"/>
          </p:nvPr>
        </p:nvSpPr>
        <p:spPr>
          <a:xfrm>
            <a:off x="273050" y="2806700"/>
            <a:ext cx="4498975" cy="2871788"/>
          </a:xfrm>
          <a:gradFill rotWithShape="0"/>
        </p:spPr>
        <p:txBody>
          <a:bodyPr/>
          <a:lstStyle/>
          <a:p>
            <a:pPr>
              <a:buFont typeface="Arial" charset="0"/>
              <a:buNone/>
            </a:pPr>
            <a:r>
              <a:rPr lang="ru-RU" smtClean="0"/>
              <a:t>около </a:t>
            </a:r>
            <a:r>
              <a:rPr lang="ru-RU" sz="3000" smtClean="0"/>
              <a:t>600</a:t>
            </a:r>
            <a:r>
              <a:rPr lang="ru-RU" smtClean="0"/>
              <a:t> МАСТЕР-КЛАССОВ В </a:t>
            </a:r>
            <a:r>
              <a:rPr lang="ru-RU" sz="3000" smtClean="0"/>
              <a:t>7 </a:t>
            </a:r>
            <a:r>
              <a:rPr lang="ru-RU" smtClean="0"/>
              <a:t>СТУДИЯХ</a:t>
            </a:r>
          </a:p>
          <a:p>
            <a:pPr>
              <a:buFont typeface="Arial" charset="0"/>
              <a:buNone/>
            </a:pPr>
            <a:r>
              <a:rPr lang="ru-RU" smtClean="0"/>
              <a:t>ПРИМЕРНО </a:t>
            </a:r>
            <a:r>
              <a:rPr lang="ru-RU" sz="3000" smtClean="0"/>
              <a:t>2000</a:t>
            </a:r>
            <a:r>
              <a:rPr lang="ru-RU" smtClean="0"/>
              <a:t> КОНСУЛЬТАЦИЙ СПЕЦИАЛИСТАМИ</a:t>
            </a:r>
          </a:p>
          <a:p>
            <a:pPr>
              <a:buFont typeface="Arial" charset="0"/>
              <a:buNone/>
            </a:pPr>
            <a:r>
              <a:rPr lang="ru-RU" smtClean="0"/>
              <a:t>ПРОВЕДЕНИЕ от </a:t>
            </a:r>
            <a:r>
              <a:rPr lang="ru-RU" sz="3000" smtClean="0"/>
              <a:t>20 </a:t>
            </a:r>
            <a:r>
              <a:rPr lang="ru-RU" smtClean="0"/>
              <a:t>до</a:t>
            </a:r>
            <a:r>
              <a:rPr lang="ru-RU" sz="3000" smtClean="0"/>
              <a:t> 30</a:t>
            </a:r>
            <a:r>
              <a:rPr lang="ru-RU" smtClean="0"/>
              <a:t> КУЛЬТУРНО-РАЗВЛЕКАТЕЛЬНЫХ МЕРОПРИЯТИЙ В ГОД</a:t>
            </a:r>
          </a:p>
        </p:txBody>
      </p:sp>
      <p:sp>
        <p:nvSpPr>
          <p:cNvPr id="29701" name="Заголовок 5"/>
          <p:cNvSpPr>
            <a:spLocks noGrp="1"/>
          </p:cNvSpPr>
          <p:nvPr>
            <p:ph type="title"/>
          </p:nvPr>
        </p:nvSpPr>
        <p:spPr>
          <a:xfrm rot="21227985">
            <a:off x="-1588" y="768350"/>
            <a:ext cx="4779963" cy="1325563"/>
          </a:xfrm>
        </p:spPr>
        <p:txBody>
          <a:bodyPr/>
          <a:lstStyle/>
          <a:p>
            <a:r>
              <a:rPr lang="ru-RU" sz="3500" smtClean="0"/>
              <a:t>Маяк надежды -это</a:t>
            </a:r>
          </a:p>
        </p:txBody>
      </p:sp>
      <p:pic>
        <p:nvPicPr>
          <p:cNvPr id="2970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563" y="65088"/>
            <a:ext cx="628650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8650737" y="38541"/>
            <a:ext cx="1896025" cy="25280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468086" y="1839048"/>
            <a:ext cx="2487881" cy="13994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987991" y="123075"/>
            <a:ext cx="2650847" cy="1761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779798" y="1636526"/>
            <a:ext cx="2480128" cy="18600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595683" y="3121918"/>
            <a:ext cx="2022068" cy="26960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146" name="Picture 2" descr="https://xn--80aamaegyol9lmb.xn--p1ai/upload/000/u1/b8/5a/otchetnoe-zanjatie-tancevalnoi-studii-step-vei-i-muzykalno-rit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13617" y="2825616"/>
            <a:ext cx="1973323" cy="19733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/>
            </a:extLst>
          </a:blip>
          <a:stretch>
            <a:fillRect/>
          </a:stretch>
        </p:blipFill>
        <p:spPr>
          <a:xfrm rot="5400000">
            <a:off x="7625379" y="3776545"/>
            <a:ext cx="2992579" cy="16833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353506" y="4764288"/>
            <a:ext cx="2438948" cy="13719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" name="Рисунок 29" descr="C:\Users\Anton\Downloads\Collage_20210917_120417.jpg"/>
          <p:cNvPicPr/>
          <p:nvPr/>
        </p:nvPicPr>
        <p:blipFill>
          <a:blip r:embed="rId1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9934091" y="3953199"/>
            <a:ext cx="2190383" cy="16221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0582380" y="47206"/>
            <a:ext cx="1556363" cy="27668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9192796" y="2434466"/>
            <a:ext cx="2378842" cy="15807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>
          <a:xfrm>
            <a:off x="865188" y="5846763"/>
            <a:ext cx="2867025" cy="365125"/>
          </a:xfrm>
        </p:spPr>
        <p:txBody>
          <a:bodyPr/>
          <a:lstStyle/>
          <a:p>
            <a:pPr>
              <a:defRPr/>
            </a:pPr>
            <a:r>
              <a:rPr lang="en-US"/>
              <a:t>https://</a:t>
            </a:r>
            <a:r>
              <a:rPr lang="ru-RU"/>
              <a:t>маякнадежды.рф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382717A-0F57-41E3-BE34-70EBA4792702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520700" y="3076575"/>
            <a:ext cx="3932238" cy="1768475"/>
          </a:xfrm>
        </p:spPr>
        <p:txBody>
          <a:bodyPr>
            <a:normAutofit fontScale="850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больше </a:t>
            </a:r>
            <a:r>
              <a:rPr lang="ru-RU" sz="3500" dirty="0" smtClean="0"/>
              <a:t>100</a:t>
            </a:r>
            <a:r>
              <a:rPr lang="ru-RU" dirty="0" smtClean="0"/>
              <a:t> волонтеров за 5 лет.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В 2022 году запланировано привлечение около </a:t>
            </a:r>
            <a:r>
              <a:rPr lang="ru-RU" sz="3900" dirty="0" smtClean="0"/>
              <a:t>20</a:t>
            </a:r>
            <a:r>
              <a:rPr lang="ru-RU" dirty="0" smtClean="0"/>
              <a:t> добровольцев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Школьники, студенты, преподаватели и просто люди с добрым сердцем. </a:t>
            </a:r>
            <a:endParaRPr lang="ru-RU" dirty="0"/>
          </a:p>
        </p:txBody>
      </p:sp>
      <p:sp>
        <p:nvSpPr>
          <p:cNvPr id="30724" name="Заголовок 5"/>
          <p:cNvSpPr>
            <a:spLocks noGrp="1"/>
          </p:cNvSpPr>
          <p:nvPr>
            <p:ph type="title"/>
          </p:nvPr>
        </p:nvSpPr>
        <p:spPr>
          <a:xfrm rot="21227985">
            <a:off x="30163" y="766763"/>
            <a:ext cx="4748212" cy="1325562"/>
          </a:xfrm>
        </p:spPr>
        <p:txBody>
          <a:bodyPr/>
          <a:lstStyle/>
          <a:p>
            <a:r>
              <a:rPr lang="ru-RU" sz="3500" smtClean="0"/>
              <a:t>Маяк надежды -это</a:t>
            </a:r>
          </a:p>
        </p:txBody>
      </p:sp>
      <p:pic>
        <p:nvPicPr>
          <p:cNvPr id="3072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563" y="65088"/>
            <a:ext cx="628650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ttps://xn--80aamaegyol9lmb.xn--p1ai/upload/000/u2/002/1c24d2b5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>
          <a:xfrm>
            <a:off x="8423403" y="39076"/>
            <a:ext cx="1820861" cy="1820861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00" name="Picture 4" descr="https://xn--80aamaegyol9lmb.xn--p1ai/upload/000/u2/003/9cfd19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1229124">
            <a:off x="10166471" y="248283"/>
            <a:ext cx="1731819" cy="17318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02" name="Picture 6" descr="https://xn--80aamaegyol9lmb.xn--p1ai/upload/000/u2/005/8bf3f2e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0904487">
            <a:off x="6957264" y="335528"/>
            <a:ext cx="1476344" cy="1476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04" name="Picture 8" descr="https://xn--80aamaegyol9lmb.xn--p1ai/upload/000/u1/011/f3bae81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916125" y="1760544"/>
            <a:ext cx="1800555" cy="18005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06" name="Picture 10" descr="https://xn--80aamaegyol9lmb.xn--p1ai/upload/000/u1/014/e71a2a0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386112" y="1180778"/>
            <a:ext cx="1602903" cy="16029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08" name="Picture 12" descr="https://xn--80aamaegyol9lmb.xn--p1ai/upload/000/u1/8c/8c/fdf36fd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0546805">
            <a:off x="10030127" y="1770943"/>
            <a:ext cx="1543009" cy="1543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10" name="Picture 14" descr="https://xn--80aamaegyol9lmb.xn--p1ai/upload/000/u1/8f/1b/ippoterapija-doktor-loshad-gotov-predostavit-svoi-uslugi-photo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0325154">
            <a:off x="5423311" y="2409424"/>
            <a:ext cx="1644869" cy="16448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12" name="Picture 16" descr="https://xn--80aamaegyol9lmb.xn--p1ai/upload/000/u1/bc/ba/prazdnik-detstva-v-parke-im-yurija-gagarina-photo-normal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1429128">
            <a:off x="10199136" y="2854121"/>
            <a:ext cx="1666489" cy="16664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14" name="Picture 18" descr="https://xn--80aamaegyol9lmb.xn--p1ai/upload/000/u1/a2/1a/vstrechaem-vesnu-photo-normal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398440">
            <a:off x="8741373" y="1656547"/>
            <a:ext cx="1512124" cy="15121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16" name="Picture 20" descr="https://xn--80aamaegyol9lmb.xn--p1ai/upload/000/u2/98/76/1-maja-photo-normal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0798728">
            <a:off x="8376747" y="2763813"/>
            <a:ext cx="1962067" cy="19620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18" name="Picture 22" descr="Сделаем ненужное - нужным! 0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605143" y="5525588"/>
            <a:ext cx="1689637" cy="12672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20" name="Picture 24" descr="https://xn--80aamaegyol9lmb.xn--p1ai/upload/000/u1/66/f7/prazdnik-ot-lesopromyshlennogo-photo-normal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880249" y="3160060"/>
            <a:ext cx="1488581" cy="14885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22" name="Picture 26" descr="https://xn--80aamaegyol9lmb.xn--p1ai/upload/000/u1/e1/b4/kak-deti-novyi-god-spasali-photo-normal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1281936">
            <a:off x="9921189" y="4137576"/>
            <a:ext cx="1474624" cy="14746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24" name="Picture 28" descr="https://xn--80aamaegyol9lmb.xn--p1ai/upload/000/u1/f4/7f/kinologicheskii-klub-berkut-u-nas-v-gostjah-photo-normal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7520104" y="4326757"/>
            <a:ext cx="1665740" cy="16657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26" name="Picture 30" descr="https://xn--80aamaegyol9lmb.xn--p1ai/upload/000/u1/33/3b/na-kolesah-na-start-photo-normal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059082" y="3707274"/>
            <a:ext cx="1238966" cy="12389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28" name="Picture 32" descr="https://xn--80aamaegyol9lmb.xn--p1ai/upload/000/u1/ee/85/druzhnyi-den-rozhdene-amursk-photo-normal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8796145" y="4695714"/>
            <a:ext cx="1432672" cy="14326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30" name="Picture 34" descr="https://xn--80aamaegyol9lmb.xn--p1ai/upload/000/u1/19/ee/dobryi-den-rozhdene-komsomolsk-photo-normal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0527903">
            <a:off x="4776002" y="3742066"/>
            <a:ext cx="1279676" cy="12796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32" name="Picture 36" descr="https://xn--80aamaegyol9lmb.xn--p1ai/upload/000/u1/c1/a9/mezhdunarodnyi-den-borby-za-prava-invalidov-photo-normal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1194656">
            <a:off x="5093536" y="4773426"/>
            <a:ext cx="1119899" cy="11198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34" name="Picture 38" descr="https://xn--80aamaegyol9lmb.xn--p1ai/upload/000/u1/11/bb/novogodnii-utrenniki-v-centre-photo-normal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1103269">
            <a:off x="7204646" y="5600193"/>
            <a:ext cx="1159460" cy="11594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36" name="Picture 40" descr="https://xn--80aamaegyol9lmb.xn--p1ai/upload/000/u1/db/4c/vyezdnoe-meroprijatie-na-shargol-photo-normal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337730">
            <a:off x="8324425" y="5598750"/>
            <a:ext cx="1162346" cy="11623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4138" name="Picture 42" descr="https://xn--80aamaegyol9lmb.xn--p1ai/upload/000/u1/4c/63/prazdnik-priurochennyi-k-dnyu-znanii-photo-normal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20810391">
            <a:off x="9453983" y="5413922"/>
            <a:ext cx="1311957" cy="13119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/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/>
            </a:extLst>
          </a:blip>
          <a:stretch>
            <a:fillRect/>
          </a:stretch>
        </p:blipFill>
        <p:spPr>
          <a:xfrm rot="10800000" flipV="1">
            <a:off x="6102848" y="4443255"/>
            <a:ext cx="1500241" cy="11251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>
          <a:xfrm>
            <a:off x="684213" y="5945188"/>
            <a:ext cx="2867025" cy="365125"/>
          </a:xfrm>
        </p:spPr>
        <p:txBody>
          <a:bodyPr/>
          <a:lstStyle/>
          <a:p>
            <a:pPr>
              <a:defRPr/>
            </a:pPr>
            <a:r>
              <a:rPr lang="en-US"/>
              <a:t>https://</a:t>
            </a:r>
            <a:r>
              <a:rPr lang="ru-RU"/>
              <a:t>маякнадежды.рф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16AF45B-C920-488E-A5BA-CEB9DC916BC1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5622925" y="160338"/>
            <a:ext cx="6413500" cy="5291137"/>
          </a:xfrm>
        </p:spPr>
        <p:txBody>
          <a:bodyPr>
            <a:normAutofit fontScale="9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000" dirty="0" smtClean="0"/>
              <a:t>уникальный </a:t>
            </a:r>
            <a:r>
              <a:rPr lang="ru-RU" sz="3000" dirty="0"/>
              <a:t>проект.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dirty="0"/>
              <a:t>Он был таким в 2015 году и остался таковым на сегодняшний день.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dirty="0"/>
              <a:t>Уникальность заключается в </a:t>
            </a:r>
            <a:r>
              <a:rPr lang="ru-RU" dirty="0" smtClean="0"/>
              <a:t>комплексном подходе к проблеме социализации детей-инвалидов, детей с ограниченными возможностями и их родителей (общение, консультирование, развлекательные </a:t>
            </a:r>
            <a:r>
              <a:rPr lang="ru-RU" dirty="0"/>
              <a:t>и </a:t>
            </a:r>
            <a:r>
              <a:rPr lang="ru-RU" dirty="0" smtClean="0"/>
              <a:t>досуговые мероприятия).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Мы </a:t>
            </a:r>
            <a:r>
              <a:rPr lang="ru-RU" dirty="0"/>
              <a:t>не делаем </a:t>
            </a:r>
            <a:r>
              <a:rPr lang="ru-RU" dirty="0" smtClean="0"/>
              <a:t>детей </a:t>
            </a:r>
            <a:r>
              <a:rPr lang="ru-RU" dirty="0"/>
              <a:t>профессионалами в чем либо, мы даем </a:t>
            </a:r>
            <a:r>
              <a:rPr lang="ru-RU" dirty="0" smtClean="0"/>
              <a:t>им </a:t>
            </a:r>
            <a:r>
              <a:rPr lang="ru-RU" dirty="0"/>
              <a:t>уверенность в себе, эмоциональное спокойствие, возможность </a:t>
            </a:r>
            <a:r>
              <a:rPr lang="ru-RU" dirty="0" smtClean="0"/>
              <a:t>найти себя в творчестве, развив эти способности и в будущем на этом зарабатывать, </a:t>
            </a:r>
            <a:r>
              <a:rPr lang="ru-RU" dirty="0"/>
              <a:t>а соответственно не быть иждивенцем у родителей и государства.  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Со слов родителей, МАЯК НАДЕЖДЫ - это второй </a:t>
            </a:r>
            <a:r>
              <a:rPr lang="ru-RU" dirty="0"/>
              <a:t>дом </a:t>
            </a:r>
            <a:r>
              <a:rPr lang="ru-RU" dirty="0" smtClean="0"/>
              <a:t>для детей </a:t>
            </a:r>
            <a:r>
              <a:rPr lang="ru-RU" dirty="0"/>
              <a:t>и </a:t>
            </a:r>
            <a:r>
              <a:rPr lang="ru-RU" dirty="0" smtClean="0"/>
              <a:t>родителей.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Расти и развиваться нашему проекту помогают:</a:t>
            </a:r>
          </a:p>
          <a:p>
            <a:pPr marL="285750" indent="-285750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dirty="0" smtClean="0"/>
              <a:t>Благотворительные пожертвования физических лиц</a:t>
            </a:r>
          </a:p>
          <a:p>
            <a:pPr marL="285750" indent="-285750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dirty="0" smtClean="0"/>
              <a:t>Гранты и субсидии</a:t>
            </a:r>
          </a:p>
          <a:p>
            <a:pPr marL="285750" indent="-285750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dirty="0" smtClean="0"/>
              <a:t>Оказание платных услуг не целевой аудитории</a:t>
            </a:r>
          </a:p>
          <a:p>
            <a:pPr marL="285750" indent="-285750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ru-RU" dirty="0" smtClean="0"/>
              <a:t>Наши партнеры и спонсоры</a:t>
            </a:r>
          </a:p>
        </p:txBody>
      </p:sp>
      <p:sp>
        <p:nvSpPr>
          <p:cNvPr id="31748" name="Заголовок 5"/>
          <p:cNvSpPr>
            <a:spLocks noGrp="1"/>
          </p:cNvSpPr>
          <p:nvPr>
            <p:ph type="title"/>
          </p:nvPr>
        </p:nvSpPr>
        <p:spPr>
          <a:xfrm rot="21227985">
            <a:off x="-3175" y="768350"/>
            <a:ext cx="4781550" cy="1325563"/>
          </a:xfrm>
        </p:spPr>
        <p:txBody>
          <a:bodyPr/>
          <a:lstStyle/>
          <a:p>
            <a:r>
              <a:rPr lang="ru-RU" sz="3500" smtClean="0"/>
              <a:t>Маяк надежды -это</a:t>
            </a:r>
          </a:p>
        </p:txBody>
      </p:sp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563" y="65088"/>
            <a:ext cx="628650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Рисунок 9" descr="C:\Users\Anton\Downloads\Screenshot_20210917_01184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775" y="3725863"/>
            <a:ext cx="2751138" cy="140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Рисунок 10" descr="C:\Users\Anton\Downloads\Screenshot_20210917_01173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9063" y="3392488"/>
            <a:ext cx="2552700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Рисунок 11" descr="C:\Users\Anton\Downloads\Screenshot_20210917_01162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27125" y="2368550"/>
            <a:ext cx="2884488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3" name="TextBox 12"/>
          <p:cNvSpPr txBox="1">
            <a:spLocks noChangeArrowheads="1"/>
          </p:cNvSpPr>
          <p:nvPr/>
        </p:nvSpPr>
        <p:spPr bwMode="auto">
          <a:xfrm>
            <a:off x="2528888" y="5154613"/>
            <a:ext cx="32004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Franklin Gothic Book" pitchFamily="34" charset="0"/>
              </a:rPr>
              <a:t>Отзывы от родителей – водившие детей в 2020 году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7801C05-3356-4D60-B312-F63F7B4A830B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407988" y="2692400"/>
            <a:ext cx="4987925" cy="2444750"/>
          </a:xfrm>
        </p:spPr>
        <p:txBody>
          <a:bodyPr>
            <a:normAutofit fontScale="850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наши партнеры и спонсоры.</a:t>
            </a:r>
          </a:p>
          <a:p>
            <a:pPr marL="285750" indent="-285750" fontAlgn="auto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dirty="0" smtClean="0"/>
              <a:t>Администрация города</a:t>
            </a:r>
            <a:r>
              <a:rPr lang="ru-RU" dirty="0"/>
              <a:t>;</a:t>
            </a:r>
            <a:r>
              <a:rPr lang="ru-RU" dirty="0" smtClean="0"/>
              <a:t> </a:t>
            </a:r>
          </a:p>
          <a:p>
            <a:pPr marL="285750" indent="-285750" fontAlgn="auto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dirty="0" smtClean="0"/>
              <a:t>гос</a:t>
            </a:r>
            <a:r>
              <a:rPr lang="ru-RU" dirty="0"/>
              <a:t>. </a:t>
            </a:r>
            <a:r>
              <a:rPr lang="ru-RU" dirty="0" smtClean="0"/>
              <a:t>учреждения (социальные центры, больницы, поликлиники, библиотеки и др.);</a:t>
            </a:r>
          </a:p>
          <a:p>
            <a:pPr marL="285750" indent="-285750" fontAlgn="auto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dirty="0" smtClean="0"/>
              <a:t>учебные заведения (детские сады, школы, училища, техникумы и др.);</a:t>
            </a:r>
          </a:p>
          <a:p>
            <a:pPr marL="285750" indent="-285750" fontAlgn="auto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dirty="0" smtClean="0"/>
              <a:t>СМИ города и края (радио, еженедельные издания, гражданские медиа, мобильные приложения);</a:t>
            </a:r>
          </a:p>
          <a:p>
            <a:pPr marL="285750" indent="-285750" fontAlgn="auto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dirty="0" smtClean="0"/>
              <a:t>предприниматели. </a:t>
            </a:r>
            <a:endParaRPr lang="ru-RU" dirty="0"/>
          </a:p>
        </p:txBody>
      </p:sp>
      <p:sp>
        <p:nvSpPr>
          <p:cNvPr id="32771" name="Заголовок 5"/>
          <p:cNvSpPr>
            <a:spLocks noGrp="1"/>
          </p:cNvSpPr>
          <p:nvPr>
            <p:ph type="title"/>
          </p:nvPr>
        </p:nvSpPr>
        <p:spPr>
          <a:xfrm rot="21227985">
            <a:off x="60325" y="765175"/>
            <a:ext cx="4718050" cy="1325563"/>
          </a:xfrm>
        </p:spPr>
        <p:txBody>
          <a:bodyPr/>
          <a:lstStyle/>
          <a:p>
            <a:r>
              <a:rPr lang="ru-RU" sz="3500" smtClean="0"/>
              <a:t>Маяк надежды -это</a:t>
            </a:r>
          </a:p>
        </p:txBody>
      </p:sp>
      <p:pic>
        <p:nvPicPr>
          <p:cNvPr id="32772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440613" y="52388"/>
            <a:ext cx="1566862" cy="711200"/>
          </a:xfrm>
        </p:spPr>
      </p:pic>
      <p:pic>
        <p:nvPicPr>
          <p:cNvPr id="32773" name="Рисунок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69375" y="107950"/>
            <a:ext cx="12700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Рисунок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7075" y="728663"/>
            <a:ext cx="1081088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Рисунок 9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390188" y="30163"/>
            <a:ext cx="873125" cy="87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Рисунок 10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92825" y="1184275"/>
            <a:ext cx="1154113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7" name="Рисунок 1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61238" y="1187450"/>
            <a:ext cx="1020762" cy="102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8" name="Рисунок 12" descr="Лого МСК РУБЕЖ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443913" y="731838"/>
            <a:ext cx="800100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9" name="Рисунок 14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885238" y="2154238"/>
            <a:ext cx="890587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0" name="Рисунок 15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0317163" y="1165225"/>
            <a:ext cx="782637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1" name="Рисунок 16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092825" y="2328863"/>
            <a:ext cx="1003300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2" name="Рисунок 17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9815513" y="5641975"/>
            <a:ext cx="1206500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3" name="Рисунок 18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978650" y="2763838"/>
            <a:ext cx="2490788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4" name="Рисунок 19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9972675" y="2009775"/>
            <a:ext cx="854075" cy="85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5" name="Рисунок 20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778750" y="5834063"/>
            <a:ext cx="1190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6" name="Рисунок 21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6837363" y="5741988"/>
            <a:ext cx="1039812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7" name="Рисунок 22"/>
          <p:cNvPicPr>
            <a:picLocks noChangeAspect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9361488" y="817563"/>
            <a:ext cx="920750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8" name="Рисунок 23"/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8945563" y="5619750"/>
            <a:ext cx="7826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9" name="Рисунок 24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8278813" y="3484563"/>
            <a:ext cx="1128712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90" name="Рисунок 25"/>
          <p:cNvPicPr>
            <a:picLocks noChangeAspect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9648825" y="3040063"/>
            <a:ext cx="1081088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91" name="Рисунок 26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9121775" y="4121150"/>
            <a:ext cx="1038225" cy="103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92" name="Рисунок 27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7137400" y="3390900"/>
            <a:ext cx="98107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93" name="Рисунок 28"/>
          <p:cNvPicPr>
            <a:picLocks noChangeAspect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6080125" y="3343275"/>
            <a:ext cx="887413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94" name="Рисунок 29"/>
          <p:cNvPicPr>
            <a:picLocks noChangeAspect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10956925" y="2155825"/>
            <a:ext cx="8493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95" name="Рисунок 30"/>
          <p:cNvPicPr>
            <a:picLocks noChangeAspect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5954713" y="5741988"/>
            <a:ext cx="8636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96" name="Рисунок 36"/>
          <p:cNvPicPr>
            <a:picLocks noChangeAspect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6010275" y="4348163"/>
            <a:ext cx="1062038" cy="82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97" name="Рисунок 38"/>
          <p:cNvPicPr>
            <a:picLocks noChangeAspect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7200900" y="4445000"/>
            <a:ext cx="925513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98" name="Рисунок 40"/>
          <p:cNvPicPr>
            <a:picLocks noChangeAspect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7885113" y="2212975"/>
            <a:ext cx="7366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99" name="Picture 2" descr="https://www.amgpgu.ru/upload/medialibrary/6ec/logo.jpg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11318875" y="230188"/>
            <a:ext cx="722313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800" name="Picture 6" descr="https://im0-tub-ru.yandex.net/i?id=96c177170f4a12a20129196395bc163f-l&amp;n=13"/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8407400" y="1609725"/>
            <a:ext cx="928688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801" name="Picture 8" descr="http://i.mycdn.me/i?r=AzEPZsRbOZEKgBhR0XGMT1RkCzVegs0Yvh5m_yuAU_7xGKaKTM5SRkZCeTgDn6uOyic"/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10969625" y="2795588"/>
            <a:ext cx="977900" cy="71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802" name="Рисунок 46" descr="https://cdn1.flamp.ru/ea2ad806cfb04bd588f41b217c2d4458.png"/>
          <p:cNvPicPr>
            <a:picLocks noChangeAspect="1" noChangeArrowheads="1"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10929938" y="3514725"/>
            <a:ext cx="1076325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803" name="Рисунок 47" descr="https://sun9-73.userapi.com/c840120/v840120882/4570/vXcRMoUBcNE.jpg"/>
          <p:cNvPicPr>
            <a:picLocks noChangeAspect="1" noChangeArrowheads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10074275" y="830263"/>
            <a:ext cx="1962150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804" name="Рисунок 48" descr="https://static.tildacdn.com/tild3335-6633-4339-b037-336438363033/_.png"/>
          <p:cNvPicPr>
            <a:picLocks noChangeAspect="1" noChangeArrowheads="1"/>
          </p:cNvPicPr>
          <p:nvPr/>
        </p:nvPicPr>
        <p:blipFill>
          <a:blip r:embed="rId34"/>
          <a:srcRect/>
          <a:stretch>
            <a:fillRect/>
          </a:stretch>
        </p:blipFill>
        <p:spPr bwMode="auto">
          <a:xfrm>
            <a:off x="10023475" y="4335463"/>
            <a:ext cx="1981200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805" name="Рисунок 49" descr="https://xn----8sbah1anftjwbmg9c9df.xn--p1ai/upload/iblock/591/5917ac4b08bcac5ef0592a1961eca783.jpg"/>
          <p:cNvPicPr>
            <a:picLocks noChangeAspect="1" noChangeArrowheads="1"/>
          </p:cNvPicPr>
          <p:nvPr/>
        </p:nvPicPr>
        <p:blipFill>
          <a:blip r:embed="rId35"/>
          <a:srcRect/>
          <a:stretch>
            <a:fillRect/>
          </a:stretch>
        </p:blipFill>
        <p:spPr bwMode="auto">
          <a:xfrm>
            <a:off x="8126413" y="4362450"/>
            <a:ext cx="1169987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806" name="Рисунок 50" descr="https://i03.fotocdn.net/s122/2f98df21b4d106ea/user_m/2781111126.jpg"/>
          <p:cNvPicPr>
            <a:picLocks noChangeAspect="1" noChangeArrowheads="1"/>
          </p:cNvPicPr>
          <p:nvPr/>
        </p:nvPicPr>
        <p:blipFill>
          <a:blip r:embed="rId36"/>
          <a:srcRect/>
          <a:stretch>
            <a:fillRect/>
          </a:stretch>
        </p:blipFill>
        <p:spPr bwMode="auto">
          <a:xfrm>
            <a:off x="7840663" y="5121275"/>
            <a:ext cx="958850" cy="90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807" name="Рисунок 51" descr="http://upakom.com/wp-content/uploads/2017/03/ypakom.png"/>
          <p:cNvPicPr>
            <a:picLocks noChangeAspect="1" noChangeArrowheads="1"/>
          </p:cNvPicPr>
          <p:nvPr/>
        </p:nvPicPr>
        <p:blipFill>
          <a:blip r:embed="rId37"/>
          <a:srcRect/>
          <a:stretch>
            <a:fillRect/>
          </a:stretch>
        </p:blipFill>
        <p:spPr bwMode="auto">
          <a:xfrm>
            <a:off x="6675438" y="5349875"/>
            <a:ext cx="1049337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808" name="Picture 2"/>
          <p:cNvPicPr>
            <a:picLocks noChangeAspect="1" noChangeArrowheads="1"/>
          </p:cNvPicPr>
          <p:nvPr/>
        </p:nvPicPr>
        <p:blipFill>
          <a:blip r:embed="rId38"/>
          <a:srcRect/>
          <a:stretch>
            <a:fillRect/>
          </a:stretch>
        </p:blipFill>
        <p:spPr bwMode="auto">
          <a:xfrm>
            <a:off x="55563" y="65088"/>
            <a:ext cx="628650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809" name="Нижний колонтитул 1"/>
          <p:cNvSpPr txBox="1">
            <a:spLocks/>
          </p:cNvSpPr>
          <p:nvPr/>
        </p:nvSpPr>
        <p:spPr bwMode="auto">
          <a:xfrm>
            <a:off x="808038" y="5899150"/>
            <a:ext cx="28321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anchor="ctr"/>
          <a:lstStyle/>
          <a:p>
            <a:r>
              <a:rPr lang="en-US" sz="1600" b="1">
                <a:solidFill>
                  <a:schemeClr val="bg2"/>
                </a:solidFill>
                <a:latin typeface="Comic Sans MS" pitchFamily="66" charset="0"/>
              </a:rPr>
              <a:t>https://</a:t>
            </a:r>
            <a:r>
              <a:rPr lang="ru-RU" sz="1600" b="1">
                <a:solidFill>
                  <a:schemeClr val="bg2"/>
                </a:solidFill>
                <a:latin typeface="Comic Sans MS" pitchFamily="66" charset="0"/>
              </a:rPr>
              <a:t>маякнадежды.рф</a:t>
            </a:r>
          </a:p>
        </p:txBody>
      </p:sp>
      <p:pic>
        <p:nvPicPr>
          <p:cNvPr id="32810" name="Рисунок 54" descr="https://yt3.ggpht.com/ytc/AAUvwnhK0S7UCoXCIhssMh2mGysA30A4AHumNzlIE0z9=s900-c-k-c0x00ffffff-no-rj"/>
          <p:cNvPicPr>
            <a:picLocks noChangeAspect="1" noChangeArrowheads="1"/>
          </p:cNvPicPr>
          <p:nvPr/>
        </p:nvPicPr>
        <p:blipFill>
          <a:blip r:embed="rId39"/>
          <a:srcRect/>
          <a:stretch>
            <a:fillRect/>
          </a:stretch>
        </p:blipFill>
        <p:spPr bwMode="auto">
          <a:xfrm>
            <a:off x="11163300" y="1074738"/>
            <a:ext cx="966788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>
          <a:xfrm>
            <a:off x="712788" y="5945188"/>
            <a:ext cx="2838450" cy="365125"/>
          </a:xfrm>
        </p:spPr>
        <p:txBody>
          <a:bodyPr/>
          <a:lstStyle/>
          <a:p>
            <a:pPr>
              <a:defRPr/>
            </a:pPr>
            <a:r>
              <a:rPr lang="en-US"/>
              <a:t>https://</a:t>
            </a:r>
            <a:r>
              <a:rPr lang="ru-RU"/>
              <a:t>маякнадежды.рф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34484F9-0750-4110-B294-98001641D914}" type="slidenum">
              <a:rPr lang="ru-RU"/>
              <a:pPr>
                <a:defRPr/>
              </a:pPr>
              <a:t>9</a:t>
            </a:fld>
            <a:endParaRPr lang="ru-RU"/>
          </a:p>
        </p:txBody>
      </p:sp>
      <p:sp>
        <p:nvSpPr>
          <p:cNvPr id="5155" name="Текст 4"/>
          <p:cNvSpPr>
            <a:spLocks noGrp="1"/>
          </p:cNvSpPr>
          <p:nvPr>
            <p:ph type="body" sz="half" idx="2"/>
          </p:nvPr>
        </p:nvSpPr>
        <p:spPr>
          <a:xfrm>
            <a:off x="177800" y="2806700"/>
            <a:ext cx="5046663" cy="2871788"/>
          </a:xfrm>
          <a:gradFill rotWithShape="0"/>
        </p:spPr>
        <p:txBody>
          <a:bodyPr/>
          <a:lstStyle/>
          <a:p>
            <a:pPr>
              <a:buFont typeface="Arial" charset="0"/>
              <a:buNone/>
            </a:pPr>
            <a:r>
              <a:rPr lang="ru-RU" smtClean="0"/>
              <a:t>наши награды и достижения.</a:t>
            </a:r>
          </a:p>
          <a:p>
            <a:pPr>
              <a:buFont typeface="Arial" charset="0"/>
              <a:buNone/>
            </a:pPr>
            <a:r>
              <a:rPr lang="ru-RU" smtClean="0"/>
              <a:t>2018 год – знак качества «Лучшее-детям» получил проект «Центр комплексной помощи семьям с детьми-инвалидами «Маяк надежды»</a:t>
            </a:r>
          </a:p>
          <a:p>
            <a:pPr>
              <a:buFont typeface="Arial" charset="0"/>
              <a:buNone/>
            </a:pPr>
            <a:r>
              <a:rPr lang="ru-RU" smtClean="0"/>
              <a:t>2020 год – сертификат -  «серебряный стандарт годового отчета 2019 года»</a:t>
            </a:r>
          </a:p>
        </p:txBody>
      </p:sp>
      <p:sp>
        <p:nvSpPr>
          <p:cNvPr id="5156" name="Заголовок 5"/>
          <p:cNvSpPr>
            <a:spLocks noGrp="1"/>
          </p:cNvSpPr>
          <p:nvPr>
            <p:ph type="title"/>
          </p:nvPr>
        </p:nvSpPr>
        <p:spPr>
          <a:xfrm rot="21227985">
            <a:off x="63500" y="765175"/>
            <a:ext cx="4714875" cy="1325563"/>
          </a:xfrm>
        </p:spPr>
        <p:txBody>
          <a:bodyPr/>
          <a:lstStyle/>
          <a:p>
            <a:r>
              <a:rPr lang="ru-RU" sz="3500" smtClean="0"/>
              <a:t>Маяк надежды -это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0625" y="336550"/>
            <a:ext cx="3238500" cy="37893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5152" name="Object 32"/>
          <p:cNvGraphicFramePr>
            <a:graphicFrameLocks noChangeAspect="1"/>
          </p:cNvGraphicFramePr>
          <p:nvPr/>
        </p:nvGraphicFramePr>
        <p:xfrm>
          <a:off x="5567363" y="1924050"/>
          <a:ext cx="3136900" cy="4405313"/>
        </p:xfrm>
        <a:graphic>
          <a:graphicData uri="http://schemas.openxmlformats.org/presentationml/2006/ole">
            <p:oleObj spid="_x0000_s5152" name="PDF" r:id="rId4" imgW="0" imgH="0" progId="">
              <p:embed/>
            </p:oleObj>
          </a:graphicData>
        </a:graphic>
      </p:graphicFrame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563" y="65088"/>
            <a:ext cx="628650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Заголовок 3"/>
          <p:cNvSpPr>
            <a:spLocks noGrp="1"/>
          </p:cNvSpPr>
          <p:nvPr>
            <p:ph type="title"/>
          </p:nvPr>
        </p:nvSpPr>
        <p:spPr>
          <a:xfrm rot="21240000">
            <a:off x="101600" y="881063"/>
            <a:ext cx="4699000" cy="1062037"/>
          </a:xfrm>
        </p:spPr>
        <p:txBody>
          <a:bodyPr/>
          <a:lstStyle/>
          <a:p>
            <a:r>
              <a:rPr lang="ru-RU" sz="3500" smtClean="0"/>
              <a:t>Календарный план</a:t>
            </a:r>
          </a:p>
        </p:txBody>
      </p:sp>
      <p:sp>
        <p:nvSpPr>
          <p:cNvPr id="2" name="Нижний колонтитул 1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749300" y="5788025"/>
            <a:ext cx="2867025" cy="609600"/>
          </a:xfrm>
        </p:spPr>
        <p:txBody>
          <a:bodyPr/>
          <a:lstStyle/>
          <a:p>
            <a:pPr>
              <a:defRPr/>
            </a:pPr>
            <a:r>
              <a:rPr lang="en-US"/>
              <a:t>https://</a:t>
            </a:r>
            <a:r>
              <a:rPr lang="ru-RU"/>
              <a:t>маякнадежды.рф</a:t>
            </a:r>
            <a:endParaRPr lang="ru-RU" dirty="0"/>
          </a:p>
        </p:txBody>
      </p:sp>
      <p:sp>
        <p:nvSpPr>
          <p:cNvPr id="3" name="Номер слайда 2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7E7C11A7-CB5E-4B58-9A17-51FAFA59FC06}" type="slidenum">
              <a:rPr lang="ru-RU"/>
              <a:pPr>
                <a:defRPr/>
              </a:pPr>
              <a:t>10</a:t>
            </a:fld>
            <a:endParaRPr lang="ru-RU"/>
          </a:p>
        </p:txBody>
      </p:sp>
      <p:graphicFrame>
        <p:nvGraphicFramePr>
          <p:cNvPr id="35902" name="Group 62"/>
          <p:cNvGraphicFramePr>
            <a:graphicFrameLocks noGrp="1"/>
          </p:cNvGraphicFramePr>
          <p:nvPr/>
        </p:nvGraphicFramePr>
        <p:xfrm>
          <a:off x="4903788" y="65088"/>
          <a:ext cx="7085012" cy="6257925"/>
        </p:xfrm>
        <a:graphic>
          <a:graphicData uri="http://schemas.openxmlformats.org/drawingml/2006/table">
            <a:tbl>
              <a:tblPr/>
              <a:tblGrid>
                <a:gridCol w="2584450"/>
                <a:gridCol w="1084262"/>
                <a:gridCol w="3416300"/>
              </a:tblGrid>
              <a:tr h="206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 мероприятия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A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Срок проведения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A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Показатели реализации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AA00"/>
                    </a:soli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Организационно-правовая задача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15.02.2022 - 20.12.2022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Заключено 32 договора; сформированы группы для занятий; составлен список детей, для поздравления с новым годом на дому.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 заключение договоров 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15.02.2022 - 28.02.2022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Заключено 9 договоров на возмездное оказание услуг специалистом; 3 договора на оплату оборудования и оказания услуг; 20 договоров на оказание услуг добровольцем.   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71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 формирование групп для проведения мастер-классов   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15.02.2022 - 28.02.2022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Сформировано 12 групп для работы в 7 студиях.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3. составление списков для участия в развлекательных мероприятий 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15.02.2022 - 20.12.2022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Составлен список для поздравления на дому детей-инвалидов и детей с особенностями в развитии с новым годом.  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Информационное сопровождение проекта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15.02.2022 - 31.12.2022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Размещено 28 информационных материала о проекте.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 размещение информации о формировании групп для проведения мастер-классов 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15.02.2022 - 28.02.2022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Размещено 13 информационных материалов на официальном сайте организации, социальных сетях, СМИ.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b" horzOverflow="overflow">
                    <a:lnL>
                      <a:noFill/>
                    </a:lnL>
                    <a:lnR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 размещение информации о реализации проекта.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01.03.2022 - 31.12.2022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Информация о реализации проекта размещается: официальный сайт организации и социальные сети не реже одного раза в месяц; СМИ - 3 информационных материала.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b" horzOverflow="overflow">
                    <a:lnL>
                      <a:noFill/>
                    </a:lnL>
                    <a:lnR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3. размещение отчетной информации о проекте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01.12.2022 - 31.12.2022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Отчет о проделанной работе размещен на официальном сайте и социальных сетях организации.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b" horzOverflow="overflow">
                    <a:lnL>
                      <a:noFill/>
                    </a:lnL>
                    <a:lnR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27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Проведение мероприятий и консультаций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01.03.2022 - 31.12.2022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Работают 7 студий; проведено 600 мастер-классов; 4 культурно-развлекательных мероприятия; 25 выездов с новогодними поздравлениями; услугу получили 440 детей-инвалидов, детей с особенностями в развитии и их родители; привлечено 15 волонтеров.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</a:tr>
              <a:tr h="682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1. проведение мастер-классов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01.03.2022 - 24.12.2022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Проведено 600 мастер-классов в 7 студиях: вокальная; глинапластика; пластилинопластика; швейная; танцевальная; творческая; арт, для 60 детей-инвалидов, детей с Особенностями в развитии здоровья и их родителей.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b" horzOverflow="overflow">
                    <a:lnL>
                      <a:noFill/>
                    </a:lnL>
                    <a:lnR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2. проведение развлекательных мероприятий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01.05.2022 - 24.12.2022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Проведено 2 культурно-развлекательных мероприятия (День защиты детей), в городе Комсомольске-на-Амуре и в поселке, в мероприятии приняло участие около 300 детей и их родителей. Поздравлено на дому 50 детей, имеющих инвалидность и детей с ОВЗ с новым годом. Привлечено не менее 10 волонтёров.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b" horzOverflow="overflow">
                    <a:lnL>
                      <a:noFill/>
                    </a:lnL>
                    <a:lnR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1E7"/>
                    </a:solidFill>
                  </a:tcPr>
                </a:tc>
              </a:tr>
              <a:tr h="261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3. проведение консультаций специалистами</a:t>
                      </a:r>
                      <a:endParaRPr kumimoji="0" lang="ru-RU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01.03.2022 - 24.12.2022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D0F00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Психологом и логопедом проведено 1760 консультации для 30 родителей с детьми-инвалидами и детьми с особенностями в развитии.</a:t>
                      </a:r>
                      <a:endParaRPr kumimoji="0" lang="ru-RU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9D0F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8512" marR="48512" marT="0" marB="0" anchor="b" horzOverflow="overflow">
                    <a:lnL>
                      <a:noFill/>
                    </a:lnL>
                    <a:lnR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AA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590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563" y="65088"/>
            <a:ext cx="628650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3"/>
          <p:cNvSpPr>
            <a:spLocks noGrp="1"/>
          </p:cNvSpPr>
          <p:nvPr>
            <p:ph type="title"/>
          </p:nvPr>
        </p:nvSpPr>
        <p:spPr>
          <a:xfrm rot="21180000">
            <a:off x="-217488" y="300038"/>
            <a:ext cx="5251451" cy="1325562"/>
          </a:xfrm>
        </p:spPr>
        <p:txBody>
          <a:bodyPr/>
          <a:lstStyle/>
          <a:p>
            <a:pPr algn="ctr"/>
            <a:r>
              <a:rPr lang="ru-RU" sz="2300" smtClean="0">
                <a:latin typeface="Arial Black" pitchFamily="34" charset="0"/>
              </a:rPr>
              <a:t>Мы на просторах интернета</a:t>
            </a:r>
            <a:r>
              <a:rPr sz="2300" smtClean="0">
                <a:latin typeface="Arial Black" pitchFamily="34" charset="0"/>
              </a:rPr>
              <a:t/>
            </a:r>
            <a:br>
              <a:rPr sz="2300" smtClean="0">
                <a:latin typeface="Arial Black" pitchFamily="34" charset="0"/>
              </a:rPr>
            </a:br>
            <a:r>
              <a:rPr lang="ru-RU" sz="2300" smtClean="0">
                <a:latin typeface="Arial Black" pitchFamily="34" charset="0"/>
              </a:rPr>
              <a:t>и связь с нами  </a:t>
            </a:r>
            <a:endParaRPr lang="ru-RU" sz="2300" smtClean="0">
              <a:latin typeface="Arial" charset="0"/>
              <a:cs typeface="Arial" charset="0"/>
            </a:endParaRPr>
          </a:p>
        </p:txBody>
      </p:sp>
      <p:sp>
        <p:nvSpPr>
          <p:cNvPr id="3" name="Номер слайда 2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36B05B-CDE7-4852-8B28-65552959F2BC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8263" y="1789113"/>
            <a:ext cx="70485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www.youtube.com/channel/UC00leUWxC9TF9FvP7Li1MuA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263" y="2371725"/>
            <a:ext cx="5173662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https://www.instagram.com/mayak_nadejdi_kms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/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263" y="2968625"/>
            <a:ext cx="2852737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vk.com/hkoo_mayk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263" y="3565525"/>
            <a:ext cx="2749550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ok.ru/khkoomayak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688" y="4148138"/>
            <a:ext cx="2806700" cy="6461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https://маякнадежды.рф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/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116455" y="1788483"/>
            <a:ext cx="418110" cy="4236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334720" y="2372208"/>
            <a:ext cx="471054" cy="4710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87688" y="2963863"/>
            <a:ext cx="504825" cy="5048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97213" y="3565525"/>
            <a:ext cx="485775" cy="4841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087688" y="4143375"/>
            <a:ext cx="504825" cy="4699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724671" y="1996764"/>
            <a:ext cx="5137469" cy="28898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7902" name="TextBox 1"/>
          <p:cNvSpPr txBox="1">
            <a:spLocks noChangeArrowheads="1"/>
          </p:cNvSpPr>
          <p:nvPr/>
        </p:nvSpPr>
        <p:spPr bwMode="auto">
          <a:xfrm>
            <a:off x="3802063" y="4706938"/>
            <a:ext cx="4008437" cy="63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500" b="1">
                <a:latin typeface="Franklin Gothic Book" pitchFamily="34" charset="0"/>
              </a:rPr>
              <a:t>+7 968 170 91 24</a:t>
            </a:r>
          </a:p>
        </p:txBody>
      </p:sp>
      <p:pic>
        <p:nvPicPr>
          <p:cNvPr id="37903" name="Рисунок 16" descr="https://xn--14-6kc3bfr2e.xn--p1ai/_si/0/48688543.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036888" y="4706938"/>
            <a:ext cx="606425" cy="63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04" name="Рисунок 17" descr="https://www.pinclipart.com/picdir/big/5-53713_from-2002-to-2006-i-was-president-of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036888" y="5426075"/>
            <a:ext cx="68262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905" name="TextBox 7"/>
          <p:cNvSpPr txBox="1">
            <a:spLocks noChangeArrowheads="1"/>
          </p:cNvSpPr>
          <p:nvPr/>
        </p:nvSpPr>
        <p:spPr bwMode="auto">
          <a:xfrm>
            <a:off x="3802063" y="5432425"/>
            <a:ext cx="4137025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500" b="1">
                <a:latin typeface="Franklin Gothic Book" pitchFamily="34" charset="0"/>
              </a:rPr>
              <a:t>Xkoomayak@mail.ru</a:t>
            </a:r>
            <a:endParaRPr lang="ru-RU" sz="3500" b="1">
              <a:latin typeface="Franklin Gothic Book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 rot="840000">
            <a:off x="7388225" y="2044700"/>
            <a:ext cx="4821238" cy="132556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/>
              <a:t>Спасибо за внимание!</a:t>
            </a:r>
          </a:p>
        </p:txBody>
      </p:sp>
      <p:sp>
        <p:nvSpPr>
          <p:cNvPr id="39938" name="Текст 3"/>
          <p:cNvSpPr>
            <a:spLocks noGrp="1"/>
          </p:cNvSpPr>
          <p:nvPr>
            <p:ph type="body" sz="quarter" idx="14"/>
          </p:nvPr>
        </p:nvSpPr>
        <p:spPr>
          <a:xfrm rot="720000">
            <a:off x="8526463" y="4052888"/>
            <a:ext cx="3689350" cy="642937"/>
          </a:xfrm>
        </p:spPr>
        <p:txBody>
          <a:bodyPr/>
          <a:lstStyle/>
          <a:p>
            <a:r>
              <a:rPr lang="ru-RU" smtClean="0"/>
              <a:t>ИРИНА ШЕЛОМЕНЦЕВА</a:t>
            </a:r>
          </a:p>
        </p:txBody>
      </p:sp>
      <p:pic>
        <p:nvPicPr>
          <p:cNvPr id="7" name="Рисунок 6" descr="Мальчик, несущий красный рюкзак">
            <a:extLst>
              <a:ext uri="{FF2B5EF4-FFF2-40B4-BE49-F238E27FC236}"/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l="17932" t="26156" r="14038" b="34430"/>
          <a:stretch/>
        </p:blipFill>
        <p:spPr>
          <a:xfrm>
            <a:off x="-1588" y="1096963"/>
            <a:ext cx="6053138" cy="5259387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Office_30478490_TF66931380" id="{DC75C98B-783C-4255-87B5-0120853E11B3}" vid="{F1DCB6F4-F218-4B29-83D3-19569F209179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для начальной школы</Template>
  <TotalTime>306</TotalTime>
  <Words>829</Words>
  <Application>Microsoft Office PowerPoint</Application>
  <PresentationFormat>Custom</PresentationFormat>
  <Paragraphs>133</Paragraphs>
  <Slides>12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Шаблон оформления</vt:lpstr>
      </vt:variant>
      <vt:variant>
        <vt:i4>21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41" baseType="lpstr">
      <vt:lpstr>Franklin Gothic Book</vt:lpstr>
      <vt:lpstr>Arial</vt:lpstr>
      <vt:lpstr>Comic Sans MS</vt:lpstr>
      <vt:lpstr>Calibri</vt:lpstr>
      <vt:lpstr>Wingdings</vt:lpstr>
      <vt:lpstr>Times New Roman</vt:lpstr>
      <vt:lpstr>Arial Black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Тема Office</vt:lpstr>
      <vt:lpstr>PDF</vt:lpstr>
      <vt:lpstr>Центр комплексной помощи семьям с детьми-инвалидами  «Маяк надежды» </vt:lpstr>
      <vt:lpstr>Маяк надежды -это</vt:lpstr>
      <vt:lpstr>Маяк надежды -это</vt:lpstr>
      <vt:lpstr>Маяк надежды -это</vt:lpstr>
      <vt:lpstr>Маяк надежды -это</vt:lpstr>
      <vt:lpstr>Маяк надежды -это</vt:lpstr>
      <vt:lpstr>Маяк надежды -это</vt:lpstr>
      <vt:lpstr>Маяк надежды -это</vt:lpstr>
      <vt:lpstr>Маяк надежды -это</vt:lpstr>
      <vt:lpstr>Календарный план</vt:lpstr>
      <vt:lpstr>Мы на просторах интернета и связь с нами  </vt:lpstr>
      <vt:lpstr>Спасибо за внимание!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Центр комплексной помощи семьям с детьми-инвалидами  «Маяк надежды» </dc:title>
  <dc:creator/>
  <cp:lastModifiedBy/>
  <cp:revision>2</cp:revision>
  <dcterms:created xsi:type="dcterms:W3CDTF">2021-09-15T04:22:46Z</dcterms:created>
  <dcterms:modified xsi:type="dcterms:W3CDTF">2021-09-17T14:11:38Z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KeyPoints">
    <vt:lpwstr/>
  </property>
</Properties>
</file>